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91" d="100"/>
          <a:sy n="91" d="100"/>
        </p:scale>
        <p:origin x="521" y="4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2/5/2026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2/5/2026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N4K_m02qTRI?feature=oembed" TargetMode="External"/><Relationship Id="rId4" Type="http://schemas.openxmlformats.org/officeDocument/2006/relationships/hyperlink" Target="https://www.youtube.com/watch?v=N4K_m02qTRI"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video" Target="https://www.youtube.com/embed/4FuurRAJkZY?feature=oembed" TargetMode="External"/><Relationship Id="rId4" Type="http://schemas.openxmlformats.org/officeDocument/2006/relationships/hyperlink" Target="https://www.youtube.com/watch?v=4FuurRAJkZY"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www.youtube.com/watch?v=ixS_qWiaZDE"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Video 5">
            <a:extLst>
              <a:ext uri="{FF2B5EF4-FFF2-40B4-BE49-F238E27FC236}">
                <a16:creationId xmlns:a16="http://schemas.microsoft.com/office/drawing/2014/main" id="{E3B3BAFC-E3CB-4B2E-B81C-B3A17ED2674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2260158" y="1129405"/>
            <a:ext cx="9418320" cy="1117371"/>
          </a:xfrm>
          <a:effectLst>
            <a:outerShdw blurRad="50800" dist="38100" dir="2700000" algn="tl" rotWithShape="0">
              <a:prstClr val="black">
                <a:alpha val="40000"/>
              </a:prstClr>
            </a:outerShdw>
          </a:effectLst>
        </p:spPr>
        <p:txBody>
          <a:bodyPr>
            <a:normAutofit/>
          </a:bodyPr>
          <a:lstStyle/>
          <a:p>
            <a:r>
              <a:rPr lang="en-US" sz="5200" b="1" dirty="0">
                <a:solidFill>
                  <a:srgbClr val="FFFFFF"/>
                </a:solidFill>
                <a:latin typeface="Arial" panose="020B0604020202020204" pitchFamily="34" charset="0"/>
                <a:cs typeface="Arial" panose="020B0604020202020204" pitchFamily="34" charset="0"/>
              </a:rPr>
              <a:t>Body &amp; Physical Existence</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434129" y="5889259"/>
            <a:ext cx="1931384" cy="437322"/>
          </a:xfrm>
          <a:effectLst>
            <a:outerShdw blurRad="50800" dist="38100" dir="2700000" algn="tl" rotWithShape="0">
              <a:prstClr val="black">
                <a:alpha val="40000"/>
              </a:prstClr>
            </a:outerShdw>
          </a:effectLst>
        </p:spPr>
        <p:txBody>
          <a:bodyPr>
            <a:normAutofit/>
          </a:bodyPr>
          <a:lstStyle/>
          <a:p>
            <a:r>
              <a:rPr lang="en-US" b="1" dirty="0">
                <a:solidFill>
                  <a:srgbClr val="FFFFFF"/>
                </a:solidFill>
              </a:rPr>
              <a:t>Tucker, GA</a:t>
            </a:r>
          </a:p>
        </p:txBody>
      </p:sp>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mute="1">
                <p:cTn id="12" repeatCount="indefinite" fill="hold" display="0">
                  <p:stCondLst>
                    <p:cond delay="indefinite"/>
                  </p:stCondLst>
                </p:cTn>
                <p:tgtEl>
                  <p:spTgt spid="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Ali Youssefi - Mortal Charm feat. El Armin (English &amp; Farsi)">
            <a:hlinkClick r:id="" action="ppaction://media"/>
            <a:extLst>
              <a:ext uri="{FF2B5EF4-FFF2-40B4-BE49-F238E27FC236}">
                <a16:creationId xmlns:a16="http://schemas.microsoft.com/office/drawing/2014/main" id="{CFA08777-3B17-C940-7F79-CD1EB0256DEE}"/>
              </a:ext>
            </a:extLst>
          </p:cNvPr>
          <p:cNvPicPr>
            <a:picLocks noRot="1" noChangeAspect="1"/>
          </p:cNvPicPr>
          <p:nvPr>
            <a:videoFile r:link="rId1"/>
          </p:nvPr>
        </p:nvPicPr>
        <p:blipFill>
          <a:blip r:embed="rId3"/>
          <a:stretch>
            <a:fillRect/>
          </a:stretch>
        </p:blipFill>
        <p:spPr>
          <a:xfrm>
            <a:off x="1260622" y="408763"/>
            <a:ext cx="9670754" cy="5463976"/>
          </a:xfrm>
          <a:prstGeom prst="rect">
            <a:avLst/>
          </a:prstGeom>
        </p:spPr>
      </p:pic>
      <p:sp>
        <p:nvSpPr>
          <p:cNvPr id="4" name="TextBox 3">
            <a:extLst>
              <a:ext uri="{FF2B5EF4-FFF2-40B4-BE49-F238E27FC236}">
                <a16:creationId xmlns:a16="http://schemas.microsoft.com/office/drawing/2014/main" id="{3A04A58A-80C7-6620-CF5E-CA4D23BFCB3D}"/>
              </a:ext>
            </a:extLst>
          </p:cNvPr>
          <p:cNvSpPr txBox="1"/>
          <p:nvPr/>
        </p:nvSpPr>
        <p:spPr>
          <a:xfrm>
            <a:off x="2726405" y="6041676"/>
            <a:ext cx="6739189" cy="461665"/>
          </a:xfrm>
          <a:prstGeom prst="rect">
            <a:avLst/>
          </a:prstGeom>
          <a:noFill/>
        </p:spPr>
        <p:txBody>
          <a:bodyPr wrap="square">
            <a:spAutoFit/>
          </a:bodyPr>
          <a:lstStyle/>
          <a:p>
            <a:r>
              <a:rPr lang="en-US" sz="2400" b="1" dirty="0">
                <a:hlinkClick r:id="rId4"/>
              </a:rPr>
              <a:t>https://www.youtube.com/watch?v=N4K_m02qTRI</a:t>
            </a:r>
            <a:r>
              <a:rPr lang="en-US" sz="2400" b="1" dirty="0"/>
              <a:t> </a:t>
            </a:r>
          </a:p>
        </p:txBody>
      </p:sp>
    </p:spTree>
    <p:extLst>
      <p:ext uri="{BB962C8B-B14F-4D97-AF65-F5344CB8AC3E}">
        <p14:creationId xmlns:p14="http://schemas.microsoft.com/office/powerpoint/2010/main" val="34545169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805319-FB54-4406-B4EF-879A0527ED26}"/>
              </a:ext>
            </a:extLst>
          </p:cNvPr>
          <p:cNvSpPr txBox="1"/>
          <p:nvPr/>
        </p:nvSpPr>
        <p:spPr>
          <a:xfrm>
            <a:off x="649348" y="1164543"/>
            <a:ext cx="3707115" cy="4525665"/>
          </a:xfrm>
          <a:prstGeom prst="rect">
            <a:avLst/>
          </a:prstGeom>
        </p:spPr>
        <p:txBody>
          <a:bodyPr vert="horz" lIns="91440" tIns="45720" rIns="91440" bIns="45720" rtlCol="0">
            <a:normAutofit fontScale="25000" lnSpcReduction="20000"/>
          </a:bodyPr>
          <a:lstStyle/>
          <a:p>
            <a:pPr marR="0">
              <a:lnSpc>
                <a:spcPct val="120000"/>
              </a:lnSpc>
              <a:spcBef>
                <a:spcPts val="0"/>
              </a:spcBef>
            </a:pPr>
            <a:r>
              <a:rPr lang="en-US" sz="11200" b="1" dirty="0">
                <a:effectLst/>
                <a:latin typeface="Arial" panose="020B0604020202020204" pitchFamily="34" charset="0"/>
                <a:cs typeface="Arial" panose="020B0604020202020204" pitchFamily="34" charset="0"/>
              </a:rPr>
              <a:t>Will you teach your children what we have taught our children? That the earth is our mother? What befalls the earth befalls all the sons of the earth. </a:t>
            </a:r>
          </a:p>
          <a:p>
            <a:pPr marR="0" algn="r">
              <a:lnSpc>
                <a:spcPct val="120000"/>
              </a:lnSpc>
              <a:spcBef>
                <a:spcPts val="0"/>
              </a:spcBef>
            </a:pPr>
            <a:r>
              <a:rPr lang="en-US" sz="8000" b="1" dirty="0">
                <a:effectLst/>
                <a:latin typeface="Arial" panose="020B0604020202020204" pitchFamily="34" charset="0"/>
                <a:cs typeface="Arial" panose="020B0604020202020204" pitchFamily="34" charset="0"/>
              </a:rPr>
              <a:t>American Indigenous Religions, Chief Seattle (Suquamish)</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ild holding the earth">
            <a:extLst>
              <a:ext uri="{FF2B5EF4-FFF2-40B4-BE49-F238E27FC236}">
                <a16:creationId xmlns:a16="http://schemas.microsoft.com/office/drawing/2014/main" id="{B3D95F6C-65B1-414F-8D75-3BD59629A6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862" y="1425949"/>
            <a:ext cx="6019331" cy="4002855"/>
          </a:xfrm>
          <a:prstGeom prst="rect">
            <a:avLst/>
          </a:prstGeom>
          <a:effectLst/>
        </p:spPr>
      </p:pic>
    </p:spTree>
    <p:extLst>
      <p:ext uri="{BB962C8B-B14F-4D97-AF65-F5344CB8AC3E}">
        <p14:creationId xmlns:p14="http://schemas.microsoft.com/office/powerpoint/2010/main" val="4042167120"/>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0F888B-665D-4BB7-9933-0E43D1BF24AA}"/>
              </a:ext>
            </a:extLst>
          </p:cNvPr>
          <p:cNvSpPr txBox="1"/>
          <p:nvPr/>
        </p:nvSpPr>
        <p:spPr>
          <a:xfrm>
            <a:off x="7947497" y="680523"/>
            <a:ext cx="4147226" cy="5324535"/>
          </a:xfrm>
          <a:prstGeom prst="rect">
            <a:avLst/>
          </a:prstGeom>
          <a:noFill/>
        </p:spPr>
        <p:txBody>
          <a:bodyPr wrap="square">
            <a:spAutoFit/>
          </a:bodyPr>
          <a:lstStyle/>
          <a:p>
            <a:pPr marL="0" marR="0">
              <a:spcBef>
                <a:spcPts val="0"/>
              </a:spcBef>
              <a:tabLst>
                <a:tab pos="5943600" algn="r"/>
              </a:tabLst>
            </a:pPr>
            <a:r>
              <a:rPr lang="en-US" sz="2200" b="1" dirty="0">
                <a:effectLst/>
                <a:latin typeface="Arial" panose="020B0604020202020204" pitchFamily="34" charset="0"/>
                <a:ea typeface="Calibri" panose="020F0502020204030204" pitchFamily="34" charset="0"/>
                <a:cs typeface="Arial" panose="020B0604020202020204" pitchFamily="34" charset="0"/>
              </a:rPr>
              <a:t>I can lose my hands and still live. I can lose my legs and still live. I can lose my eyes and still live...But if I lose the air I die. If I lose the sun I die. If I lose the earth I die. If I lose the water I die. If I lose the plants and animals I die. All of these things are more a part of me, more essential to my every breath, than is my so-called body. What is my real body? </a:t>
            </a:r>
          </a:p>
          <a:p>
            <a:pPr marL="0" marR="0" algn="r">
              <a:spcBef>
                <a:spcPts val="0"/>
              </a:spcBef>
              <a:tabLst>
                <a:tab pos="5943600" algn="r"/>
              </a:tabLst>
            </a:pPr>
            <a:r>
              <a:rPr lang="en-US" b="1" dirty="0">
                <a:effectLst/>
                <a:latin typeface="Arial" panose="020B0604020202020204" pitchFamily="34" charset="0"/>
                <a:ea typeface="Calibri" panose="020F0502020204030204" pitchFamily="34" charset="0"/>
                <a:cs typeface="Arial" panose="020B0604020202020204" pitchFamily="34" charset="0"/>
              </a:rPr>
              <a:t>American Indigenous Religions, </a:t>
            </a:r>
          </a:p>
          <a:p>
            <a:pPr marL="0" marR="0" algn="r">
              <a:spcBef>
                <a:spcPts val="0"/>
              </a:spcBef>
              <a:tabLst>
                <a:tab pos="5943600" algn="r"/>
              </a:tabLst>
            </a:pPr>
            <a:r>
              <a:rPr lang="en-US" b="1" dirty="0">
                <a:effectLst/>
                <a:latin typeface="Arial" panose="020B0604020202020204" pitchFamily="34" charset="0"/>
                <a:ea typeface="Calibri" panose="020F0502020204030204" pitchFamily="34" charset="0"/>
                <a:cs typeface="Arial" panose="020B0604020202020204" pitchFamily="34" charset="0"/>
              </a:rPr>
              <a:t>Jack Forbes, </a:t>
            </a:r>
            <a:r>
              <a:rPr lang="en-US" b="1" i="1" dirty="0">
                <a:effectLst/>
                <a:latin typeface="Arial" panose="020B0604020202020204" pitchFamily="34" charset="0"/>
                <a:ea typeface="Calibri" panose="020F0502020204030204" pitchFamily="34" charset="0"/>
                <a:cs typeface="Arial" panose="020B0604020202020204" pitchFamily="34" charset="0"/>
              </a:rPr>
              <a:t>A World Ruled by Cannibals</a:t>
            </a:r>
            <a:r>
              <a:rPr lang="en-US" b="1" dirty="0">
                <a:effectLst/>
                <a:latin typeface="Arial" panose="020B0604020202020204" pitchFamily="34" charset="0"/>
                <a:ea typeface="Calibri" panose="020F0502020204030204" pitchFamily="34" charset="0"/>
                <a:cs typeface="Arial" panose="020B0604020202020204" pitchFamily="34" charset="0"/>
              </a:rPr>
              <a:t>, p. 145</a:t>
            </a:r>
          </a:p>
        </p:txBody>
      </p:sp>
      <p:pic>
        <p:nvPicPr>
          <p:cNvPr id="5" name="Picture 4" descr="People playing instruments">
            <a:extLst>
              <a:ext uri="{FF2B5EF4-FFF2-40B4-BE49-F238E27FC236}">
                <a16:creationId xmlns:a16="http://schemas.microsoft.com/office/drawing/2014/main" id="{7271CCAC-B4E8-4D3E-BB97-E03EF87DFC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0523"/>
            <a:ext cx="7722704" cy="5148469"/>
          </a:xfrm>
          <a:prstGeom prst="rect">
            <a:avLst/>
          </a:prstGeom>
        </p:spPr>
      </p:pic>
    </p:spTree>
    <p:extLst>
      <p:ext uri="{BB962C8B-B14F-4D97-AF65-F5344CB8AC3E}">
        <p14:creationId xmlns:p14="http://schemas.microsoft.com/office/powerpoint/2010/main" val="178922795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5F0E358-1E49-4920-80D8-C3D138708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5" name="Rectangle 14">
            <a:extLst>
              <a:ext uri="{FF2B5EF4-FFF2-40B4-BE49-F238E27FC236}">
                <a16:creationId xmlns:a16="http://schemas.microsoft.com/office/drawing/2014/main" id="{E2D2362D-7010-4036-B9CA-03DFC8EB3B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DC85BF5E-2BD6-4E5B-8EA3-420B45BB03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389812" y="0"/>
            <a:ext cx="4802188" cy="6858000"/>
          </a:xfrm>
          <a:custGeom>
            <a:avLst/>
            <a:gdLst>
              <a:gd name="connsiteX0" fmla="*/ 0 w 4802188"/>
              <a:gd name="connsiteY0" fmla="*/ 0 h 6858000"/>
              <a:gd name="connsiteX1" fmla="*/ 4802188 w 4802188"/>
              <a:gd name="connsiteY1" fmla="*/ 0 h 6858000"/>
              <a:gd name="connsiteX2" fmla="*/ 4802188 w 4802188"/>
              <a:gd name="connsiteY2" fmla="*/ 6858000 h 6858000"/>
              <a:gd name="connsiteX3" fmla="*/ 0 w 4802188"/>
              <a:gd name="connsiteY3" fmla="*/ 6858000 h 6858000"/>
              <a:gd name="connsiteX4" fmla="*/ 4763 w 4802188"/>
              <a:gd name="connsiteY4" fmla="*/ 6791325 h 6858000"/>
              <a:gd name="connsiteX5" fmla="*/ 12700 w 4802188"/>
              <a:gd name="connsiteY5" fmla="*/ 6735762 h 6858000"/>
              <a:gd name="connsiteX6" fmla="*/ 22225 w 4802188"/>
              <a:gd name="connsiteY6" fmla="*/ 6683375 h 6858000"/>
              <a:gd name="connsiteX7" fmla="*/ 38100 w 4802188"/>
              <a:gd name="connsiteY7" fmla="*/ 6640512 h 6858000"/>
              <a:gd name="connsiteX8" fmla="*/ 53975 w 4802188"/>
              <a:gd name="connsiteY8" fmla="*/ 6597650 h 6858000"/>
              <a:gd name="connsiteX9" fmla="*/ 73025 w 4802188"/>
              <a:gd name="connsiteY9" fmla="*/ 6561137 h 6858000"/>
              <a:gd name="connsiteX10" fmla="*/ 92075 w 4802188"/>
              <a:gd name="connsiteY10" fmla="*/ 6523037 h 6858000"/>
              <a:gd name="connsiteX11" fmla="*/ 109538 w 4802188"/>
              <a:gd name="connsiteY11" fmla="*/ 6488112 h 6858000"/>
              <a:gd name="connsiteX12" fmla="*/ 127000 w 4802188"/>
              <a:gd name="connsiteY12" fmla="*/ 6448425 h 6858000"/>
              <a:gd name="connsiteX13" fmla="*/ 142875 w 4802188"/>
              <a:gd name="connsiteY13" fmla="*/ 6407150 h 6858000"/>
              <a:gd name="connsiteX14" fmla="*/ 157163 w 4802188"/>
              <a:gd name="connsiteY14" fmla="*/ 6361112 h 6858000"/>
              <a:gd name="connsiteX15" fmla="*/ 168275 w 4802188"/>
              <a:gd name="connsiteY15" fmla="*/ 6311900 h 6858000"/>
              <a:gd name="connsiteX16" fmla="*/ 176213 w 4802188"/>
              <a:gd name="connsiteY16" fmla="*/ 6251575 h 6858000"/>
              <a:gd name="connsiteX17" fmla="*/ 179388 w 4802188"/>
              <a:gd name="connsiteY17" fmla="*/ 6183312 h 6858000"/>
              <a:gd name="connsiteX18" fmla="*/ 176213 w 4802188"/>
              <a:gd name="connsiteY18" fmla="*/ 6113462 h 6858000"/>
              <a:gd name="connsiteX19" fmla="*/ 168275 w 4802188"/>
              <a:gd name="connsiteY19" fmla="*/ 6056312 h 6858000"/>
              <a:gd name="connsiteX20" fmla="*/ 157163 w 4802188"/>
              <a:gd name="connsiteY20" fmla="*/ 6003925 h 6858000"/>
              <a:gd name="connsiteX21" fmla="*/ 142875 w 4802188"/>
              <a:gd name="connsiteY21" fmla="*/ 5956300 h 6858000"/>
              <a:gd name="connsiteX22" fmla="*/ 127000 w 4802188"/>
              <a:gd name="connsiteY22" fmla="*/ 5915025 h 6858000"/>
              <a:gd name="connsiteX23" fmla="*/ 107950 w 4802188"/>
              <a:gd name="connsiteY23" fmla="*/ 5876925 h 6858000"/>
              <a:gd name="connsiteX24" fmla="*/ 88900 w 4802188"/>
              <a:gd name="connsiteY24" fmla="*/ 5840412 h 6858000"/>
              <a:gd name="connsiteX25" fmla="*/ 69850 w 4802188"/>
              <a:gd name="connsiteY25" fmla="*/ 5802312 h 6858000"/>
              <a:gd name="connsiteX26" fmla="*/ 52388 w 4802188"/>
              <a:gd name="connsiteY26" fmla="*/ 5762625 h 6858000"/>
              <a:gd name="connsiteX27" fmla="*/ 34925 w 4802188"/>
              <a:gd name="connsiteY27" fmla="*/ 5721350 h 6858000"/>
              <a:gd name="connsiteX28" fmla="*/ 20638 w 4802188"/>
              <a:gd name="connsiteY28" fmla="*/ 5675312 h 6858000"/>
              <a:gd name="connsiteX29" fmla="*/ 11113 w 4802188"/>
              <a:gd name="connsiteY29" fmla="*/ 5622925 h 6858000"/>
              <a:gd name="connsiteX30" fmla="*/ 1588 w 4802188"/>
              <a:gd name="connsiteY30" fmla="*/ 5562600 h 6858000"/>
              <a:gd name="connsiteX31" fmla="*/ 0 w 4802188"/>
              <a:gd name="connsiteY31" fmla="*/ 5494337 h 6858000"/>
              <a:gd name="connsiteX32" fmla="*/ 1588 w 4802188"/>
              <a:gd name="connsiteY32" fmla="*/ 5426075 h 6858000"/>
              <a:gd name="connsiteX33" fmla="*/ 11113 w 4802188"/>
              <a:gd name="connsiteY33" fmla="*/ 5365750 h 6858000"/>
              <a:gd name="connsiteX34" fmla="*/ 20638 w 4802188"/>
              <a:gd name="connsiteY34" fmla="*/ 5313362 h 6858000"/>
              <a:gd name="connsiteX35" fmla="*/ 34925 w 4802188"/>
              <a:gd name="connsiteY35" fmla="*/ 5268912 h 6858000"/>
              <a:gd name="connsiteX36" fmla="*/ 52388 w 4802188"/>
              <a:gd name="connsiteY36" fmla="*/ 5226050 h 6858000"/>
              <a:gd name="connsiteX37" fmla="*/ 69850 w 4802188"/>
              <a:gd name="connsiteY37" fmla="*/ 5186362 h 6858000"/>
              <a:gd name="connsiteX38" fmla="*/ 88900 w 4802188"/>
              <a:gd name="connsiteY38" fmla="*/ 5149850 h 6858000"/>
              <a:gd name="connsiteX39" fmla="*/ 107950 w 4802188"/>
              <a:gd name="connsiteY39" fmla="*/ 5114925 h 6858000"/>
              <a:gd name="connsiteX40" fmla="*/ 127000 w 4802188"/>
              <a:gd name="connsiteY40" fmla="*/ 5075237 h 6858000"/>
              <a:gd name="connsiteX41" fmla="*/ 142875 w 4802188"/>
              <a:gd name="connsiteY41" fmla="*/ 5033962 h 6858000"/>
              <a:gd name="connsiteX42" fmla="*/ 157163 w 4802188"/>
              <a:gd name="connsiteY42" fmla="*/ 4987925 h 6858000"/>
              <a:gd name="connsiteX43" fmla="*/ 168275 w 4802188"/>
              <a:gd name="connsiteY43" fmla="*/ 4935537 h 6858000"/>
              <a:gd name="connsiteX44" fmla="*/ 176213 w 4802188"/>
              <a:gd name="connsiteY44" fmla="*/ 4875212 h 6858000"/>
              <a:gd name="connsiteX45" fmla="*/ 179388 w 4802188"/>
              <a:gd name="connsiteY45" fmla="*/ 4806950 h 6858000"/>
              <a:gd name="connsiteX46" fmla="*/ 176213 w 4802188"/>
              <a:gd name="connsiteY46" fmla="*/ 4738687 h 6858000"/>
              <a:gd name="connsiteX47" fmla="*/ 168275 w 4802188"/>
              <a:gd name="connsiteY47" fmla="*/ 4678362 h 6858000"/>
              <a:gd name="connsiteX48" fmla="*/ 157163 w 4802188"/>
              <a:gd name="connsiteY48" fmla="*/ 4625975 h 6858000"/>
              <a:gd name="connsiteX49" fmla="*/ 142875 w 4802188"/>
              <a:gd name="connsiteY49" fmla="*/ 4579937 h 6858000"/>
              <a:gd name="connsiteX50" fmla="*/ 127000 w 4802188"/>
              <a:gd name="connsiteY50" fmla="*/ 4537075 h 6858000"/>
              <a:gd name="connsiteX51" fmla="*/ 107950 w 4802188"/>
              <a:gd name="connsiteY51" fmla="*/ 4498975 h 6858000"/>
              <a:gd name="connsiteX52" fmla="*/ 69850 w 4802188"/>
              <a:gd name="connsiteY52" fmla="*/ 4424362 h 6858000"/>
              <a:gd name="connsiteX53" fmla="*/ 52388 w 4802188"/>
              <a:gd name="connsiteY53" fmla="*/ 4386262 h 6858000"/>
              <a:gd name="connsiteX54" fmla="*/ 34925 w 4802188"/>
              <a:gd name="connsiteY54" fmla="*/ 4343400 h 6858000"/>
              <a:gd name="connsiteX55" fmla="*/ 20638 w 4802188"/>
              <a:gd name="connsiteY55" fmla="*/ 4297362 h 6858000"/>
              <a:gd name="connsiteX56" fmla="*/ 11113 w 4802188"/>
              <a:gd name="connsiteY56" fmla="*/ 4244975 h 6858000"/>
              <a:gd name="connsiteX57" fmla="*/ 1588 w 4802188"/>
              <a:gd name="connsiteY57" fmla="*/ 4186237 h 6858000"/>
              <a:gd name="connsiteX58" fmla="*/ 0 w 4802188"/>
              <a:gd name="connsiteY58" fmla="*/ 4116387 h 6858000"/>
              <a:gd name="connsiteX59" fmla="*/ 1588 w 4802188"/>
              <a:gd name="connsiteY59" fmla="*/ 4048125 h 6858000"/>
              <a:gd name="connsiteX60" fmla="*/ 11113 w 4802188"/>
              <a:gd name="connsiteY60" fmla="*/ 3987800 h 6858000"/>
              <a:gd name="connsiteX61" fmla="*/ 20638 w 4802188"/>
              <a:gd name="connsiteY61" fmla="*/ 3935412 h 6858000"/>
              <a:gd name="connsiteX62" fmla="*/ 34925 w 4802188"/>
              <a:gd name="connsiteY62" fmla="*/ 3890962 h 6858000"/>
              <a:gd name="connsiteX63" fmla="*/ 52388 w 4802188"/>
              <a:gd name="connsiteY63" fmla="*/ 3848100 h 6858000"/>
              <a:gd name="connsiteX64" fmla="*/ 69850 w 4802188"/>
              <a:gd name="connsiteY64" fmla="*/ 3811587 h 6858000"/>
              <a:gd name="connsiteX65" fmla="*/ 107950 w 4802188"/>
              <a:gd name="connsiteY65" fmla="*/ 3736975 h 6858000"/>
              <a:gd name="connsiteX66" fmla="*/ 127000 w 4802188"/>
              <a:gd name="connsiteY66" fmla="*/ 3697287 h 6858000"/>
              <a:gd name="connsiteX67" fmla="*/ 142875 w 4802188"/>
              <a:gd name="connsiteY67" fmla="*/ 3656012 h 6858000"/>
              <a:gd name="connsiteX68" fmla="*/ 157163 w 4802188"/>
              <a:gd name="connsiteY68" fmla="*/ 3609975 h 6858000"/>
              <a:gd name="connsiteX69" fmla="*/ 168275 w 4802188"/>
              <a:gd name="connsiteY69" fmla="*/ 3557587 h 6858000"/>
              <a:gd name="connsiteX70" fmla="*/ 176213 w 4802188"/>
              <a:gd name="connsiteY70" fmla="*/ 3497262 h 6858000"/>
              <a:gd name="connsiteX71" fmla="*/ 179388 w 4802188"/>
              <a:gd name="connsiteY71" fmla="*/ 3427412 h 6858000"/>
              <a:gd name="connsiteX72" fmla="*/ 176213 w 4802188"/>
              <a:gd name="connsiteY72" fmla="*/ 3360737 h 6858000"/>
              <a:gd name="connsiteX73" fmla="*/ 168275 w 4802188"/>
              <a:gd name="connsiteY73" fmla="*/ 3300412 h 6858000"/>
              <a:gd name="connsiteX74" fmla="*/ 157163 w 4802188"/>
              <a:gd name="connsiteY74" fmla="*/ 3248025 h 6858000"/>
              <a:gd name="connsiteX75" fmla="*/ 142875 w 4802188"/>
              <a:gd name="connsiteY75" fmla="*/ 3201987 h 6858000"/>
              <a:gd name="connsiteX76" fmla="*/ 127000 w 4802188"/>
              <a:gd name="connsiteY76" fmla="*/ 3160712 h 6858000"/>
              <a:gd name="connsiteX77" fmla="*/ 107950 w 4802188"/>
              <a:gd name="connsiteY77" fmla="*/ 3121025 h 6858000"/>
              <a:gd name="connsiteX78" fmla="*/ 88900 w 4802188"/>
              <a:gd name="connsiteY78" fmla="*/ 3084512 h 6858000"/>
              <a:gd name="connsiteX79" fmla="*/ 69850 w 4802188"/>
              <a:gd name="connsiteY79" fmla="*/ 3046412 h 6858000"/>
              <a:gd name="connsiteX80" fmla="*/ 52388 w 4802188"/>
              <a:gd name="connsiteY80" fmla="*/ 3009900 h 6858000"/>
              <a:gd name="connsiteX81" fmla="*/ 34925 w 4802188"/>
              <a:gd name="connsiteY81" fmla="*/ 2967037 h 6858000"/>
              <a:gd name="connsiteX82" fmla="*/ 20638 w 4802188"/>
              <a:gd name="connsiteY82" fmla="*/ 2922587 h 6858000"/>
              <a:gd name="connsiteX83" fmla="*/ 11113 w 4802188"/>
              <a:gd name="connsiteY83" fmla="*/ 2868612 h 6858000"/>
              <a:gd name="connsiteX84" fmla="*/ 1588 w 4802188"/>
              <a:gd name="connsiteY84" fmla="*/ 2809875 h 6858000"/>
              <a:gd name="connsiteX85" fmla="*/ 0 w 4802188"/>
              <a:gd name="connsiteY85" fmla="*/ 2741612 h 6858000"/>
              <a:gd name="connsiteX86" fmla="*/ 1588 w 4802188"/>
              <a:gd name="connsiteY86" fmla="*/ 2671762 h 6858000"/>
              <a:gd name="connsiteX87" fmla="*/ 11113 w 4802188"/>
              <a:gd name="connsiteY87" fmla="*/ 2613025 h 6858000"/>
              <a:gd name="connsiteX88" fmla="*/ 20638 w 4802188"/>
              <a:gd name="connsiteY88" fmla="*/ 2560637 h 6858000"/>
              <a:gd name="connsiteX89" fmla="*/ 34925 w 4802188"/>
              <a:gd name="connsiteY89" fmla="*/ 2513012 h 6858000"/>
              <a:gd name="connsiteX90" fmla="*/ 52388 w 4802188"/>
              <a:gd name="connsiteY90" fmla="*/ 2471737 h 6858000"/>
              <a:gd name="connsiteX91" fmla="*/ 69850 w 4802188"/>
              <a:gd name="connsiteY91" fmla="*/ 2433637 h 6858000"/>
              <a:gd name="connsiteX92" fmla="*/ 88900 w 4802188"/>
              <a:gd name="connsiteY92" fmla="*/ 2395537 h 6858000"/>
              <a:gd name="connsiteX93" fmla="*/ 107950 w 4802188"/>
              <a:gd name="connsiteY93" fmla="*/ 2359025 h 6858000"/>
              <a:gd name="connsiteX94" fmla="*/ 127000 w 4802188"/>
              <a:gd name="connsiteY94" fmla="*/ 2319337 h 6858000"/>
              <a:gd name="connsiteX95" fmla="*/ 142875 w 4802188"/>
              <a:gd name="connsiteY95" fmla="*/ 2278062 h 6858000"/>
              <a:gd name="connsiteX96" fmla="*/ 157163 w 4802188"/>
              <a:gd name="connsiteY96" fmla="*/ 2232025 h 6858000"/>
              <a:gd name="connsiteX97" fmla="*/ 168275 w 4802188"/>
              <a:gd name="connsiteY97" fmla="*/ 2179637 h 6858000"/>
              <a:gd name="connsiteX98" fmla="*/ 176213 w 4802188"/>
              <a:gd name="connsiteY98" fmla="*/ 2119312 h 6858000"/>
              <a:gd name="connsiteX99" fmla="*/ 179388 w 4802188"/>
              <a:gd name="connsiteY99" fmla="*/ 2051050 h 6858000"/>
              <a:gd name="connsiteX100" fmla="*/ 176213 w 4802188"/>
              <a:gd name="connsiteY100" fmla="*/ 1982787 h 6858000"/>
              <a:gd name="connsiteX101" fmla="*/ 168275 w 4802188"/>
              <a:gd name="connsiteY101" fmla="*/ 1922462 h 6858000"/>
              <a:gd name="connsiteX102" fmla="*/ 157163 w 4802188"/>
              <a:gd name="connsiteY102" fmla="*/ 1870075 h 6858000"/>
              <a:gd name="connsiteX103" fmla="*/ 142875 w 4802188"/>
              <a:gd name="connsiteY103" fmla="*/ 1824037 h 6858000"/>
              <a:gd name="connsiteX104" fmla="*/ 127000 w 4802188"/>
              <a:gd name="connsiteY104" fmla="*/ 1782762 h 6858000"/>
              <a:gd name="connsiteX105" fmla="*/ 107950 w 4802188"/>
              <a:gd name="connsiteY105" fmla="*/ 1743075 h 6858000"/>
              <a:gd name="connsiteX106" fmla="*/ 88900 w 4802188"/>
              <a:gd name="connsiteY106" fmla="*/ 1708150 h 6858000"/>
              <a:gd name="connsiteX107" fmla="*/ 69850 w 4802188"/>
              <a:gd name="connsiteY107" fmla="*/ 1671637 h 6858000"/>
              <a:gd name="connsiteX108" fmla="*/ 52388 w 4802188"/>
              <a:gd name="connsiteY108" fmla="*/ 1631950 h 6858000"/>
              <a:gd name="connsiteX109" fmla="*/ 34925 w 4802188"/>
              <a:gd name="connsiteY109" fmla="*/ 1589087 h 6858000"/>
              <a:gd name="connsiteX110" fmla="*/ 20638 w 4802188"/>
              <a:gd name="connsiteY110" fmla="*/ 1544637 h 6858000"/>
              <a:gd name="connsiteX111" fmla="*/ 11113 w 4802188"/>
              <a:gd name="connsiteY111" fmla="*/ 1492250 h 6858000"/>
              <a:gd name="connsiteX112" fmla="*/ 1588 w 4802188"/>
              <a:gd name="connsiteY112" fmla="*/ 1431925 h 6858000"/>
              <a:gd name="connsiteX113" fmla="*/ 0 w 4802188"/>
              <a:gd name="connsiteY113" fmla="*/ 1363662 h 6858000"/>
              <a:gd name="connsiteX114" fmla="*/ 1588 w 4802188"/>
              <a:gd name="connsiteY114" fmla="*/ 1295400 h 6858000"/>
              <a:gd name="connsiteX115" fmla="*/ 11113 w 4802188"/>
              <a:gd name="connsiteY115" fmla="*/ 1235075 h 6858000"/>
              <a:gd name="connsiteX116" fmla="*/ 20638 w 4802188"/>
              <a:gd name="connsiteY116" fmla="*/ 1182687 h 6858000"/>
              <a:gd name="connsiteX117" fmla="*/ 34925 w 4802188"/>
              <a:gd name="connsiteY117" fmla="*/ 1136650 h 6858000"/>
              <a:gd name="connsiteX118" fmla="*/ 52388 w 4802188"/>
              <a:gd name="connsiteY118" fmla="*/ 1095375 h 6858000"/>
              <a:gd name="connsiteX119" fmla="*/ 69850 w 4802188"/>
              <a:gd name="connsiteY119" fmla="*/ 1055687 h 6858000"/>
              <a:gd name="connsiteX120" fmla="*/ 88900 w 4802188"/>
              <a:gd name="connsiteY120" fmla="*/ 1017587 h 6858000"/>
              <a:gd name="connsiteX121" fmla="*/ 107950 w 4802188"/>
              <a:gd name="connsiteY121" fmla="*/ 981075 h 6858000"/>
              <a:gd name="connsiteX122" fmla="*/ 127000 w 4802188"/>
              <a:gd name="connsiteY122" fmla="*/ 942975 h 6858000"/>
              <a:gd name="connsiteX123" fmla="*/ 142875 w 4802188"/>
              <a:gd name="connsiteY123" fmla="*/ 901700 h 6858000"/>
              <a:gd name="connsiteX124" fmla="*/ 157163 w 4802188"/>
              <a:gd name="connsiteY124" fmla="*/ 854075 h 6858000"/>
              <a:gd name="connsiteX125" fmla="*/ 168275 w 4802188"/>
              <a:gd name="connsiteY125" fmla="*/ 801687 h 6858000"/>
              <a:gd name="connsiteX126" fmla="*/ 176213 w 4802188"/>
              <a:gd name="connsiteY126" fmla="*/ 744537 h 6858000"/>
              <a:gd name="connsiteX127" fmla="*/ 179388 w 4802188"/>
              <a:gd name="connsiteY127" fmla="*/ 673100 h 6858000"/>
              <a:gd name="connsiteX128" fmla="*/ 176213 w 4802188"/>
              <a:gd name="connsiteY128" fmla="*/ 606425 h 6858000"/>
              <a:gd name="connsiteX129" fmla="*/ 168275 w 4802188"/>
              <a:gd name="connsiteY129" fmla="*/ 546100 h 6858000"/>
              <a:gd name="connsiteX130" fmla="*/ 157163 w 4802188"/>
              <a:gd name="connsiteY130" fmla="*/ 496887 h 6858000"/>
              <a:gd name="connsiteX131" fmla="*/ 142875 w 4802188"/>
              <a:gd name="connsiteY131" fmla="*/ 450850 h 6858000"/>
              <a:gd name="connsiteX132" fmla="*/ 127000 w 4802188"/>
              <a:gd name="connsiteY132" fmla="*/ 409575 h 6858000"/>
              <a:gd name="connsiteX133" fmla="*/ 109538 w 4802188"/>
              <a:gd name="connsiteY133" fmla="*/ 369887 h 6858000"/>
              <a:gd name="connsiteX134" fmla="*/ 92075 w 4802188"/>
              <a:gd name="connsiteY134" fmla="*/ 334962 h 6858000"/>
              <a:gd name="connsiteX135" fmla="*/ 73025 w 4802188"/>
              <a:gd name="connsiteY135" fmla="*/ 296862 h 6858000"/>
              <a:gd name="connsiteX136" fmla="*/ 53975 w 4802188"/>
              <a:gd name="connsiteY136" fmla="*/ 260350 h 6858000"/>
              <a:gd name="connsiteX137" fmla="*/ 38100 w 4802188"/>
              <a:gd name="connsiteY137" fmla="*/ 217487 h 6858000"/>
              <a:gd name="connsiteX138" fmla="*/ 22225 w 4802188"/>
              <a:gd name="connsiteY138" fmla="*/ 174625 h 6858000"/>
              <a:gd name="connsiteX139" fmla="*/ 12700 w 4802188"/>
              <a:gd name="connsiteY139" fmla="*/ 122237 h 6858000"/>
              <a:gd name="connsiteX140" fmla="*/ 4763 w 4802188"/>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802188" h="6858000">
                <a:moveTo>
                  <a:pt x="0" y="0"/>
                </a:moveTo>
                <a:lnTo>
                  <a:pt x="4802188" y="0"/>
                </a:lnTo>
                <a:lnTo>
                  <a:pt x="4802188"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solidFill>
            <a:schemeClr val="accent1">
              <a:lumMod val="50000"/>
              <a:alpha val="25000"/>
            </a:schemeClr>
          </a:solidFill>
          <a:ln w="0">
            <a:noFill/>
            <a:prstDash val="solid"/>
            <a:round/>
            <a:headEnd/>
            <a:tailEnd/>
          </a:ln>
        </p:spPr>
        <p:txBody>
          <a:bodyPr wrap="square" rtlCol="0" anchor="ctr">
            <a:noAutofit/>
          </a:bodyPr>
          <a:lstStyle/>
          <a:p>
            <a:pPr algn="ctr" defTabSz="457200"/>
            <a:endParaRPr lang="en-US" dirty="0">
              <a:solidFill>
                <a:schemeClr val="tx1"/>
              </a:solidFill>
            </a:endParaRPr>
          </a:p>
        </p:txBody>
      </p:sp>
      <p:sp>
        <p:nvSpPr>
          <p:cNvPr id="19" name="Freeform: Shape 18">
            <a:extLst>
              <a:ext uri="{FF2B5EF4-FFF2-40B4-BE49-F238E27FC236}">
                <a16:creationId xmlns:a16="http://schemas.microsoft.com/office/drawing/2014/main" id="{740D8E28-91B5-42B0-9D6C-B777D8AD9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713579" cy="6858000"/>
          </a:xfrm>
          <a:custGeom>
            <a:avLst/>
            <a:gdLst>
              <a:gd name="connsiteX0" fmla="*/ 0 w 7713579"/>
              <a:gd name="connsiteY0" fmla="*/ 0 h 6858000"/>
              <a:gd name="connsiteX1" fmla="*/ 7534191 w 7713579"/>
              <a:gd name="connsiteY1" fmla="*/ 0 h 6858000"/>
              <a:gd name="connsiteX2" fmla="*/ 7538954 w 7713579"/>
              <a:gd name="connsiteY2" fmla="*/ 66675 h 6858000"/>
              <a:gd name="connsiteX3" fmla="*/ 7546891 w 7713579"/>
              <a:gd name="connsiteY3" fmla="*/ 122237 h 6858000"/>
              <a:gd name="connsiteX4" fmla="*/ 7556416 w 7713579"/>
              <a:gd name="connsiteY4" fmla="*/ 174625 h 6858000"/>
              <a:gd name="connsiteX5" fmla="*/ 7572291 w 7713579"/>
              <a:gd name="connsiteY5" fmla="*/ 217487 h 6858000"/>
              <a:gd name="connsiteX6" fmla="*/ 7588166 w 7713579"/>
              <a:gd name="connsiteY6" fmla="*/ 260350 h 6858000"/>
              <a:gd name="connsiteX7" fmla="*/ 7607216 w 7713579"/>
              <a:gd name="connsiteY7" fmla="*/ 296862 h 6858000"/>
              <a:gd name="connsiteX8" fmla="*/ 7626266 w 7713579"/>
              <a:gd name="connsiteY8" fmla="*/ 334962 h 6858000"/>
              <a:gd name="connsiteX9" fmla="*/ 7643729 w 7713579"/>
              <a:gd name="connsiteY9" fmla="*/ 369887 h 6858000"/>
              <a:gd name="connsiteX10" fmla="*/ 7661191 w 7713579"/>
              <a:gd name="connsiteY10" fmla="*/ 409575 h 6858000"/>
              <a:gd name="connsiteX11" fmla="*/ 7677066 w 7713579"/>
              <a:gd name="connsiteY11" fmla="*/ 450850 h 6858000"/>
              <a:gd name="connsiteX12" fmla="*/ 7691354 w 7713579"/>
              <a:gd name="connsiteY12" fmla="*/ 496887 h 6858000"/>
              <a:gd name="connsiteX13" fmla="*/ 7702466 w 7713579"/>
              <a:gd name="connsiteY13" fmla="*/ 546100 h 6858000"/>
              <a:gd name="connsiteX14" fmla="*/ 7710404 w 7713579"/>
              <a:gd name="connsiteY14" fmla="*/ 606425 h 6858000"/>
              <a:gd name="connsiteX15" fmla="*/ 7713579 w 7713579"/>
              <a:gd name="connsiteY15" fmla="*/ 673100 h 6858000"/>
              <a:gd name="connsiteX16" fmla="*/ 7710404 w 7713579"/>
              <a:gd name="connsiteY16" fmla="*/ 744537 h 6858000"/>
              <a:gd name="connsiteX17" fmla="*/ 7702466 w 7713579"/>
              <a:gd name="connsiteY17" fmla="*/ 801687 h 6858000"/>
              <a:gd name="connsiteX18" fmla="*/ 7691354 w 7713579"/>
              <a:gd name="connsiteY18" fmla="*/ 854075 h 6858000"/>
              <a:gd name="connsiteX19" fmla="*/ 7677066 w 7713579"/>
              <a:gd name="connsiteY19" fmla="*/ 901700 h 6858000"/>
              <a:gd name="connsiteX20" fmla="*/ 7661191 w 7713579"/>
              <a:gd name="connsiteY20" fmla="*/ 942975 h 6858000"/>
              <a:gd name="connsiteX21" fmla="*/ 7642141 w 7713579"/>
              <a:gd name="connsiteY21" fmla="*/ 981075 h 6858000"/>
              <a:gd name="connsiteX22" fmla="*/ 7623091 w 7713579"/>
              <a:gd name="connsiteY22" fmla="*/ 1017587 h 6858000"/>
              <a:gd name="connsiteX23" fmla="*/ 7604041 w 7713579"/>
              <a:gd name="connsiteY23" fmla="*/ 1055687 h 6858000"/>
              <a:gd name="connsiteX24" fmla="*/ 7586579 w 7713579"/>
              <a:gd name="connsiteY24" fmla="*/ 1095375 h 6858000"/>
              <a:gd name="connsiteX25" fmla="*/ 7569116 w 7713579"/>
              <a:gd name="connsiteY25" fmla="*/ 1136650 h 6858000"/>
              <a:gd name="connsiteX26" fmla="*/ 7554829 w 7713579"/>
              <a:gd name="connsiteY26" fmla="*/ 1182687 h 6858000"/>
              <a:gd name="connsiteX27" fmla="*/ 7545304 w 7713579"/>
              <a:gd name="connsiteY27" fmla="*/ 1235075 h 6858000"/>
              <a:gd name="connsiteX28" fmla="*/ 7535779 w 7713579"/>
              <a:gd name="connsiteY28" fmla="*/ 1295400 h 6858000"/>
              <a:gd name="connsiteX29" fmla="*/ 7534191 w 7713579"/>
              <a:gd name="connsiteY29" fmla="*/ 1363662 h 6858000"/>
              <a:gd name="connsiteX30" fmla="*/ 7535779 w 7713579"/>
              <a:gd name="connsiteY30" fmla="*/ 1431925 h 6858000"/>
              <a:gd name="connsiteX31" fmla="*/ 7545304 w 7713579"/>
              <a:gd name="connsiteY31" fmla="*/ 1492250 h 6858000"/>
              <a:gd name="connsiteX32" fmla="*/ 7554829 w 7713579"/>
              <a:gd name="connsiteY32" fmla="*/ 1544637 h 6858000"/>
              <a:gd name="connsiteX33" fmla="*/ 7569116 w 7713579"/>
              <a:gd name="connsiteY33" fmla="*/ 1589087 h 6858000"/>
              <a:gd name="connsiteX34" fmla="*/ 7586579 w 7713579"/>
              <a:gd name="connsiteY34" fmla="*/ 1631950 h 6858000"/>
              <a:gd name="connsiteX35" fmla="*/ 7604041 w 7713579"/>
              <a:gd name="connsiteY35" fmla="*/ 1671637 h 6858000"/>
              <a:gd name="connsiteX36" fmla="*/ 7623091 w 7713579"/>
              <a:gd name="connsiteY36" fmla="*/ 1708150 h 6858000"/>
              <a:gd name="connsiteX37" fmla="*/ 7642141 w 7713579"/>
              <a:gd name="connsiteY37" fmla="*/ 1743075 h 6858000"/>
              <a:gd name="connsiteX38" fmla="*/ 7661191 w 7713579"/>
              <a:gd name="connsiteY38" fmla="*/ 1782762 h 6858000"/>
              <a:gd name="connsiteX39" fmla="*/ 7677066 w 7713579"/>
              <a:gd name="connsiteY39" fmla="*/ 1824037 h 6858000"/>
              <a:gd name="connsiteX40" fmla="*/ 7691354 w 7713579"/>
              <a:gd name="connsiteY40" fmla="*/ 1870075 h 6858000"/>
              <a:gd name="connsiteX41" fmla="*/ 7702466 w 7713579"/>
              <a:gd name="connsiteY41" fmla="*/ 1922462 h 6858000"/>
              <a:gd name="connsiteX42" fmla="*/ 7710404 w 7713579"/>
              <a:gd name="connsiteY42" fmla="*/ 1982787 h 6858000"/>
              <a:gd name="connsiteX43" fmla="*/ 7713579 w 7713579"/>
              <a:gd name="connsiteY43" fmla="*/ 2051050 h 6858000"/>
              <a:gd name="connsiteX44" fmla="*/ 7710404 w 7713579"/>
              <a:gd name="connsiteY44" fmla="*/ 2119312 h 6858000"/>
              <a:gd name="connsiteX45" fmla="*/ 7702466 w 7713579"/>
              <a:gd name="connsiteY45" fmla="*/ 2179637 h 6858000"/>
              <a:gd name="connsiteX46" fmla="*/ 7691354 w 7713579"/>
              <a:gd name="connsiteY46" fmla="*/ 2232025 h 6858000"/>
              <a:gd name="connsiteX47" fmla="*/ 7677066 w 7713579"/>
              <a:gd name="connsiteY47" fmla="*/ 2278062 h 6858000"/>
              <a:gd name="connsiteX48" fmla="*/ 7661191 w 7713579"/>
              <a:gd name="connsiteY48" fmla="*/ 2319337 h 6858000"/>
              <a:gd name="connsiteX49" fmla="*/ 7642141 w 7713579"/>
              <a:gd name="connsiteY49" fmla="*/ 2359025 h 6858000"/>
              <a:gd name="connsiteX50" fmla="*/ 7623091 w 7713579"/>
              <a:gd name="connsiteY50" fmla="*/ 2395537 h 6858000"/>
              <a:gd name="connsiteX51" fmla="*/ 7604041 w 7713579"/>
              <a:gd name="connsiteY51" fmla="*/ 2433637 h 6858000"/>
              <a:gd name="connsiteX52" fmla="*/ 7586579 w 7713579"/>
              <a:gd name="connsiteY52" fmla="*/ 2471737 h 6858000"/>
              <a:gd name="connsiteX53" fmla="*/ 7569116 w 7713579"/>
              <a:gd name="connsiteY53" fmla="*/ 2513012 h 6858000"/>
              <a:gd name="connsiteX54" fmla="*/ 7554829 w 7713579"/>
              <a:gd name="connsiteY54" fmla="*/ 2560637 h 6858000"/>
              <a:gd name="connsiteX55" fmla="*/ 7545304 w 7713579"/>
              <a:gd name="connsiteY55" fmla="*/ 2613025 h 6858000"/>
              <a:gd name="connsiteX56" fmla="*/ 7535779 w 7713579"/>
              <a:gd name="connsiteY56" fmla="*/ 2671762 h 6858000"/>
              <a:gd name="connsiteX57" fmla="*/ 7534191 w 7713579"/>
              <a:gd name="connsiteY57" fmla="*/ 2741612 h 6858000"/>
              <a:gd name="connsiteX58" fmla="*/ 7535779 w 7713579"/>
              <a:gd name="connsiteY58" fmla="*/ 2809875 h 6858000"/>
              <a:gd name="connsiteX59" fmla="*/ 7545304 w 7713579"/>
              <a:gd name="connsiteY59" fmla="*/ 2868612 h 6858000"/>
              <a:gd name="connsiteX60" fmla="*/ 7554829 w 7713579"/>
              <a:gd name="connsiteY60" fmla="*/ 2922587 h 6858000"/>
              <a:gd name="connsiteX61" fmla="*/ 7569116 w 7713579"/>
              <a:gd name="connsiteY61" fmla="*/ 2967037 h 6858000"/>
              <a:gd name="connsiteX62" fmla="*/ 7586579 w 7713579"/>
              <a:gd name="connsiteY62" fmla="*/ 3009900 h 6858000"/>
              <a:gd name="connsiteX63" fmla="*/ 7604041 w 7713579"/>
              <a:gd name="connsiteY63" fmla="*/ 3046412 h 6858000"/>
              <a:gd name="connsiteX64" fmla="*/ 7623091 w 7713579"/>
              <a:gd name="connsiteY64" fmla="*/ 3084512 h 6858000"/>
              <a:gd name="connsiteX65" fmla="*/ 7642141 w 7713579"/>
              <a:gd name="connsiteY65" fmla="*/ 3121025 h 6858000"/>
              <a:gd name="connsiteX66" fmla="*/ 7661191 w 7713579"/>
              <a:gd name="connsiteY66" fmla="*/ 3160712 h 6858000"/>
              <a:gd name="connsiteX67" fmla="*/ 7677066 w 7713579"/>
              <a:gd name="connsiteY67" fmla="*/ 3201987 h 6858000"/>
              <a:gd name="connsiteX68" fmla="*/ 7691354 w 7713579"/>
              <a:gd name="connsiteY68" fmla="*/ 3248025 h 6858000"/>
              <a:gd name="connsiteX69" fmla="*/ 7702466 w 7713579"/>
              <a:gd name="connsiteY69" fmla="*/ 3300412 h 6858000"/>
              <a:gd name="connsiteX70" fmla="*/ 7710404 w 7713579"/>
              <a:gd name="connsiteY70" fmla="*/ 3360737 h 6858000"/>
              <a:gd name="connsiteX71" fmla="*/ 7713579 w 7713579"/>
              <a:gd name="connsiteY71" fmla="*/ 3427412 h 6858000"/>
              <a:gd name="connsiteX72" fmla="*/ 7710404 w 7713579"/>
              <a:gd name="connsiteY72" fmla="*/ 3497262 h 6858000"/>
              <a:gd name="connsiteX73" fmla="*/ 7702466 w 7713579"/>
              <a:gd name="connsiteY73" fmla="*/ 3557587 h 6858000"/>
              <a:gd name="connsiteX74" fmla="*/ 7691354 w 7713579"/>
              <a:gd name="connsiteY74" fmla="*/ 3609975 h 6858000"/>
              <a:gd name="connsiteX75" fmla="*/ 7677066 w 7713579"/>
              <a:gd name="connsiteY75" fmla="*/ 3656012 h 6858000"/>
              <a:gd name="connsiteX76" fmla="*/ 7661191 w 7713579"/>
              <a:gd name="connsiteY76" fmla="*/ 3697287 h 6858000"/>
              <a:gd name="connsiteX77" fmla="*/ 7642141 w 7713579"/>
              <a:gd name="connsiteY77" fmla="*/ 3736975 h 6858000"/>
              <a:gd name="connsiteX78" fmla="*/ 7604041 w 7713579"/>
              <a:gd name="connsiteY78" fmla="*/ 3811587 h 6858000"/>
              <a:gd name="connsiteX79" fmla="*/ 7586579 w 7713579"/>
              <a:gd name="connsiteY79" fmla="*/ 3848100 h 6858000"/>
              <a:gd name="connsiteX80" fmla="*/ 7569116 w 7713579"/>
              <a:gd name="connsiteY80" fmla="*/ 3890962 h 6858000"/>
              <a:gd name="connsiteX81" fmla="*/ 7554829 w 7713579"/>
              <a:gd name="connsiteY81" fmla="*/ 3935412 h 6858000"/>
              <a:gd name="connsiteX82" fmla="*/ 7545304 w 7713579"/>
              <a:gd name="connsiteY82" fmla="*/ 3987800 h 6858000"/>
              <a:gd name="connsiteX83" fmla="*/ 7535779 w 7713579"/>
              <a:gd name="connsiteY83" fmla="*/ 4048125 h 6858000"/>
              <a:gd name="connsiteX84" fmla="*/ 7534191 w 7713579"/>
              <a:gd name="connsiteY84" fmla="*/ 4116387 h 6858000"/>
              <a:gd name="connsiteX85" fmla="*/ 7535779 w 7713579"/>
              <a:gd name="connsiteY85" fmla="*/ 4186237 h 6858000"/>
              <a:gd name="connsiteX86" fmla="*/ 7545304 w 7713579"/>
              <a:gd name="connsiteY86" fmla="*/ 4244975 h 6858000"/>
              <a:gd name="connsiteX87" fmla="*/ 7554829 w 7713579"/>
              <a:gd name="connsiteY87" fmla="*/ 4297362 h 6858000"/>
              <a:gd name="connsiteX88" fmla="*/ 7569116 w 7713579"/>
              <a:gd name="connsiteY88" fmla="*/ 4343400 h 6858000"/>
              <a:gd name="connsiteX89" fmla="*/ 7586579 w 7713579"/>
              <a:gd name="connsiteY89" fmla="*/ 4386262 h 6858000"/>
              <a:gd name="connsiteX90" fmla="*/ 7604041 w 7713579"/>
              <a:gd name="connsiteY90" fmla="*/ 4424362 h 6858000"/>
              <a:gd name="connsiteX91" fmla="*/ 7642141 w 7713579"/>
              <a:gd name="connsiteY91" fmla="*/ 4498975 h 6858000"/>
              <a:gd name="connsiteX92" fmla="*/ 7661191 w 7713579"/>
              <a:gd name="connsiteY92" fmla="*/ 4537075 h 6858000"/>
              <a:gd name="connsiteX93" fmla="*/ 7677066 w 7713579"/>
              <a:gd name="connsiteY93" fmla="*/ 4579937 h 6858000"/>
              <a:gd name="connsiteX94" fmla="*/ 7691354 w 7713579"/>
              <a:gd name="connsiteY94" fmla="*/ 4625975 h 6858000"/>
              <a:gd name="connsiteX95" fmla="*/ 7702466 w 7713579"/>
              <a:gd name="connsiteY95" fmla="*/ 4678362 h 6858000"/>
              <a:gd name="connsiteX96" fmla="*/ 7710404 w 7713579"/>
              <a:gd name="connsiteY96" fmla="*/ 4738687 h 6858000"/>
              <a:gd name="connsiteX97" fmla="*/ 7713579 w 7713579"/>
              <a:gd name="connsiteY97" fmla="*/ 4806950 h 6858000"/>
              <a:gd name="connsiteX98" fmla="*/ 7710404 w 7713579"/>
              <a:gd name="connsiteY98" fmla="*/ 4875212 h 6858000"/>
              <a:gd name="connsiteX99" fmla="*/ 7702466 w 7713579"/>
              <a:gd name="connsiteY99" fmla="*/ 4935537 h 6858000"/>
              <a:gd name="connsiteX100" fmla="*/ 7691354 w 7713579"/>
              <a:gd name="connsiteY100" fmla="*/ 4987925 h 6858000"/>
              <a:gd name="connsiteX101" fmla="*/ 7677066 w 7713579"/>
              <a:gd name="connsiteY101" fmla="*/ 5033962 h 6858000"/>
              <a:gd name="connsiteX102" fmla="*/ 7661191 w 7713579"/>
              <a:gd name="connsiteY102" fmla="*/ 5075237 h 6858000"/>
              <a:gd name="connsiteX103" fmla="*/ 7642141 w 7713579"/>
              <a:gd name="connsiteY103" fmla="*/ 5114925 h 6858000"/>
              <a:gd name="connsiteX104" fmla="*/ 7623091 w 7713579"/>
              <a:gd name="connsiteY104" fmla="*/ 5149850 h 6858000"/>
              <a:gd name="connsiteX105" fmla="*/ 7604041 w 7713579"/>
              <a:gd name="connsiteY105" fmla="*/ 5186362 h 6858000"/>
              <a:gd name="connsiteX106" fmla="*/ 7586579 w 7713579"/>
              <a:gd name="connsiteY106" fmla="*/ 5226050 h 6858000"/>
              <a:gd name="connsiteX107" fmla="*/ 7569116 w 7713579"/>
              <a:gd name="connsiteY107" fmla="*/ 5268912 h 6858000"/>
              <a:gd name="connsiteX108" fmla="*/ 7554829 w 7713579"/>
              <a:gd name="connsiteY108" fmla="*/ 5313362 h 6858000"/>
              <a:gd name="connsiteX109" fmla="*/ 7545304 w 7713579"/>
              <a:gd name="connsiteY109" fmla="*/ 5365750 h 6858000"/>
              <a:gd name="connsiteX110" fmla="*/ 7535779 w 7713579"/>
              <a:gd name="connsiteY110" fmla="*/ 5426075 h 6858000"/>
              <a:gd name="connsiteX111" fmla="*/ 7534191 w 7713579"/>
              <a:gd name="connsiteY111" fmla="*/ 5494337 h 6858000"/>
              <a:gd name="connsiteX112" fmla="*/ 7535779 w 7713579"/>
              <a:gd name="connsiteY112" fmla="*/ 5562600 h 6858000"/>
              <a:gd name="connsiteX113" fmla="*/ 7545304 w 7713579"/>
              <a:gd name="connsiteY113" fmla="*/ 5622925 h 6858000"/>
              <a:gd name="connsiteX114" fmla="*/ 7554829 w 7713579"/>
              <a:gd name="connsiteY114" fmla="*/ 5675312 h 6858000"/>
              <a:gd name="connsiteX115" fmla="*/ 7569116 w 7713579"/>
              <a:gd name="connsiteY115" fmla="*/ 5721350 h 6858000"/>
              <a:gd name="connsiteX116" fmla="*/ 7586579 w 7713579"/>
              <a:gd name="connsiteY116" fmla="*/ 5762625 h 6858000"/>
              <a:gd name="connsiteX117" fmla="*/ 7604041 w 7713579"/>
              <a:gd name="connsiteY117" fmla="*/ 5802312 h 6858000"/>
              <a:gd name="connsiteX118" fmla="*/ 7623091 w 7713579"/>
              <a:gd name="connsiteY118" fmla="*/ 5840412 h 6858000"/>
              <a:gd name="connsiteX119" fmla="*/ 7642141 w 7713579"/>
              <a:gd name="connsiteY119" fmla="*/ 5876925 h 6858000"/>
              <a:gd name="connsiteX120" fmla="*/ 7661191 w 7713579"/>
              <a:gd name="connsiteY120" fmla="*/ 5915025 h 6858000"/>
              <a:gd name="connsiteX121" fmla="*/ 7677066 w 7713579"/>
              <a:gd name="connsiteY121" fmla="*/ 5956300 h 6858000"/>
              <a:gd name="connsiteX122" fmla="*/ 7691354 w 7713579"/>
              <a:gd name="connsiteY122" fmla="*/ 6003925 h 6858000"/>
              <a:gd name="connsiteX123" fmla="*/ 7702466 w 7713579"/>
              <a:gd name="connsiteY123" fmla="*/ 6056312 h 6858000"/>
              <a:gd name="connsiteX124" fmla="*/ 7710404 w 7713579"/>
              <a:gd name="connsiteY124" fmla="*/ 6113462 h 6858000"/>
              <a:gd name="connsiteX125" fmla="*/ 7713579 w 7713579"/>
              <a:gd name="connsiteY125" fmla="*/ 6183312 h 6858000"/>
              <a:gd name="connsiteX126" fmla="*/ 7710404 w 7713579"/>
              <a:gd name="connsiteY126" fmla="*/ 6251575 h 6858000"/>
              <a:gd name="connsiteX127" fmla="*/ 7702466 w 7713579"/>
              <a:gd name="connsiteY127" fmla="*/ 6311900 h 6858000"/>
              <a:gd name="connsiteX128" fmla="*/ 7691354 w 7713579"/>
              <a:gd name="connsiteY128" fmla="*/ 6361112 h 6858000"/>
              <a:gd name="connsiteX129" fmla="*/ 7677066 w 7713579"/>
              <a:gd name="connsiteY129" fmla="*/ 6407150 h 6858000"/>
              <a:gd name="connsiteX130" fmla="*/ 7661191 w 7713579"/>
              <a:gd name="connsiteY130" fmla="*/ 6448425 h 6858000"/>
              <a:gd name="connsiteX131" fmla="*/ 7643729 w 7713579"/>
              <a:gd name="connsiteY131" fmla="*/ 6488112 h 6858000"/>
              <a:gd name="connsiteX132" fmla="*/ 7626266 w 7713579"/>
              <a:gd name="connsiteY132" fmla="*/ 6523037 h 6858000"/>
              <a:gd name="connsiteX133" fmla="*/ 7607216 w 7713579"/>
              <a:gd name="connsiteY133" fmla="*/ 6561137 h 6858000"/>
              <a:gd name="connsiteX134" fmla="*/ 7588166 w 7713579"/>
              <a:gd name="connsiteY134" fmla="*/ 6597650 h 6858000"/>
              <a:gd name="connsiteX135" fmla="*/ 7572291 w 7713579"/>
              <a:gd name="connsiteY135" fmla="*/ 6640512 h 6858000"/>
              <a:gd name="connsiteX136" fmla="*/ 7556416 w 7713579"/>
              <a:gd name="connsiteY136" fmla="*/ 6683375 h 6858000"/>
              <a:gd name="connsiteX137" fmla="*/ 7546891 w 7713579"/>
              <a:gd name="connsiteY137" fmla="*/ 6735762 h 6858000"/>
              <a:gd name="connsiteX138" fmla="*/ 7538954 w 7713579"/>
              <a:gd name="connsiteY138" fmla="*/ 6791325 h 6858000"/>
              <a:gd name="connsiteX139" fmla="*/ 7534191 w 7713579"/>
              <a:gd name="connsiteY139" fmla="*/ 6858000 h 6858000"/>
              <a:gd name="connsiteX140" fmla="*/ 0 w 7713579"/>
              <a:gd name="connsiteY140" fmla="*/ 6858000 h 6858000"/>
              <a:gd name="connsiteX141" fmla="*/ 0 w 7713579"/>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713579" h="6858000">
                <a:moveTo>
                  <a:pt x="0" y="0"/>
                </a:moveTo>
                <a:lnTo>
                  <a:pt x="7534191" y="0"/>
                </a:lnTo>
                <a:lnTo>
                  <a:pt x="7538954" y="66675"/>
                </a:lnTo>
                <a:lnTo>
                  <a:pt x="7546891" y="122237"/>
                </a:lnTo>
                <a:lnTo>
                  <a:pt x="7556416" y="174625"/>
                </a:lnTo>
                <a:lnTo>
                  <a:pt x="7572291" y="217487"/>
                </a:lnTo>
                <a:lnTo>
                  <a:pt x="7588166" y="260350"/>
                </a:lnTo>
                <a:lnTo>
                  <a:pt x="7607216" y="296862"/>
                </a:lnTo>
                <a:lnTo>
                  <a:pt x="7626266" y="334962"/>
                </a:lnTo>
                <a:lnTo>
                  <a:pt x="7643729" y="369887"/>
                </a:lnTo>
                <a:lnTo>
                  <a:pt x="7661191" y="409575"/>
                </a:lnTo>
                <a:lnTo>
                  <a:pt x="7677066" y="450850"/>
                </a:lnTo>
                <a:lnTo>
                  <a:pt x="7691354" y="496887"/>
                </a:lnTo>
                <a:lnTo>
                  <a:pt x="7702466" y="546100"/>
                </a:lnTo>
                <a:lnTo>
                  <a:pt x="7710404" y="606425"/>
                </a:lnTo>
                <a:lnTo>
                  <a:pt x="7713579" y="673100"/>
                </a:lnTo>
                <a:lnTo>
                  <a:pt x="7710404" y="744537"/>
                </a:lnTo>
                <a:lnTo>
                  <a:pt x="7702466" y="801687"/>
                </a:lnTo>
                <a:lnTo>
                  <a:pt x="7691354" y="854075"/>
                </a:lnTo>
                <a:lnTo>
                  <a:pt x="7677066" y="901700"/>
                </a:lnTo>
                <a:lnTo>
                  <a:pt x="7661191" y="942975"/>
                </a:lnTo>
                <a:lnTo>
                  <a:pt x="7642141" y="981075"/>
                </a:lnTo>
                <a:lnTo>
                  <a:pt x="7623091" y="1017587"/>
                </a:lnTo>
                <a:lnTo>
                  <a:pt x="7604041" y="1055687"/>
                </a:lnTo>
                <a:lnTo>
                  <a:pt x="7586579" y="1095375"/>
                </a:lnTo>
                <a:lnTo>
                  <a:pt x="7569116" y="1136650"/>
                </a:lnTo>
                <a:lnTo>
                  <a:pt x="7554829" y="1182687"/>
                </a:lnTo>
                <a:lnTo>
                  <a:pt x="7545304" y="1235075"/>
                </a:lnTo>
                <a:lnTo>
                  <a:pt x="7535779" y="1295400"/>
                </a:lnTo>
                <a:lnTo>
                  <a:pt x="7534191" y="1363662"/>
                </a:lnTo>
                <a:lnTo>
                  <a:pt x="7535779" y="1431925"/>
                </a:lnTo>
                <a:lnTo>
                  <a:pt x="7545304" y="1492250"/>
                </a:lnTo>
                <a:lnTo>
                  <a:pt x="7554829" y="1544637"/>
                </a:lnTo>
                <a:lnTo>
                  <a:pt x="7569116" y="1589087"/>
                </a:lnTo>
                <a:lnTo>
                  <a:pt x="7586579" y="1631950"/>
                </a:lnTo>
                <a:lnTo>
                  <a:pt x="7604041" y="1671637"/>
                </a:lnTo>
                <a:lnTo>
                  <a:pt x="7623091" y="1708150"/>
                </a:lnTo>
                <a:lnTo>
                  <a:pt x="7642141" y="1743075"/>
                </a:lnTo>
                <a:lnTo>
                  <a:pt x="7661191" y="1782762"/>
                </a:lnTo>
                <a:lnTo>
                  <a:pt x="7677066" y="1824037"/>
                </a:lnTo>
                <a:lnTo>
                  <a:pt x="7691354" y="1870075"/>
                </a:lnTo>
                <a:lnTo>
                  <a:pt x="7702466" y="1922462"/>
                </a:lnTo>
                <a:lnTo>
                  <a:pt x="7710404" y="1982787"/>
                </a:lnTo>
                <a:lnTo>
                  <a:pt x="7713579" y="2051050"/>
                </a:lnTo>
                <a:lnTo>
                  <a:pt x="7710404" y="2119312"/>
                </a:lnTo>
                <a:lnTo>
                  <a:pt x="7702466" y="2179637"/>
                </a:lnTo>
                <a:lnTo>
                  <a:pt x="7691354" y="2232025"/>
                </a:lnTo>
                <a:lnTo>
                  <a:pt x="7677066" y="2278062"/>
                </a:lnTo>
                <a:lnTo>
                  <a:pt x="7661191" y="2319337"/>
                </a:lnTo>
                <a:lnTo>
                  <a:pt x="7642141" y="2359025"/>
                </a:lnTo>
                <a:lnTo>
                  <a:pt x="7623091" y="2395537"/>
                </a:lnTo>
                <a:lnTo>
                  <a:pt x="7604041" y="2433637"/>
                </a:lnTo>
                <a:lnTo>
                  <a:pt x="7586579" y="2471737"/>
                </a:lnTo>
                <a:lnTo>
                  <a:pt x="7569116" y="2513012"/>
                </a:lnTo>
                <a:lnTo>
                  <a:pt x="7554829" y="2560637"/>
                </a:lnTo>
                <a:lnTo>
                  <a:pt x="7545304" y="2613025"/>
                </a:lnTo>
                <a:lnTo>
                  <a:pt x="7535779" y="2671762"/>
                </a:lnTo>
                <a:lnTo>
                  <a:pt x="7534191" y="2741612"/>
                </a:lnTo>
                <a:lnTo>
                  <a:pt x="7535779" y="2809875"/>
                </a:lnTo>
                <a:lnTo>
                  <a:pt x="7545304" y="2868612"/>
                </a:lnTo>
                <a:lnTo>
                  <a:pt x="7554829" y="2922587"/>
                </a:lnTo>
                <a:lnTo>
                  <a:pt x="7569116" y="2967037"/>
                </a:lnTo>
                <a:lnTo>
                  <a:pt x="7586579" y="3009900"/>
                </a:lnTo>
                <a:lnTo>
                  <a:pt x="7604041" y="3046412"/>
                </a:lnTo>
                <a:lnTo>
                  <a:pt x="7623091" y="3084512"/>
                </a:lnTo>
                <a:lnTo>
                  <a:pt x="7642141" y="3121025"/>
                </a:lnTo>
                <a:lnTo>
                  <a:pt x="7661191" y="3160712"/>
                </a:lnTo>
                <a:lnTo>
                  <a:pt x="7677066" y="3201987"/>
                </a:lnTo>
                <a:lnTo>
                  <a:pt x="7691354" y="3248025"/>
                </a:lnTo>
                <a:lnTo>
                  <a:pt x="7702466" y="3300412"/>
                </a:lnTo>
                <a:lnTo>
                  <a:pt x="7710404" y="3360737"/>
                </a:lnTo>
                <a:lnTo>
                  <a:pt x="7713579" y="3427412"/>
                </a:lnTo>
                <a:lnTo>
                  <a:pt x="7710404" y="3497262"/>
                </a:lnTo>
                <a:lnTo>
                  <a:pt x="7702466" y="3557587"/>
                </a:lnTo>
                <a:lnTo>
                  <a:pt x="7691354" y="3609975"/>
                </a:lnTo>
                <a:lnTo>
                  <a:pt x="7677066" y="3656012"/>
                </a:lnTo>
                <a:lnTo>
                  <a:pt x="7661191" y="3697287"/>
                </a:lnTo>
                <a:lnTo>
                  <a:pt x="7642141" y="3736975"/>
                </a:lnTo>
                <a:lnTo>
                  <a:pt x="7604041" y="3811587"/>
                </a:lnTo>
                <a:lnTo>
                  <a:pt x="7586579" y="3848100"/>
                </a:lnTo>
                <a:lnTo>
                  <a:pt x="7569116" y="3890962"/>
                </a:lnTo>
                <a:lnTo>
                  <a:pt x="7554829" y="3935412"/>
                </a:lnTo>
                <a:lnTo>
                  <a:pt x="7545304" y="3987800"/>
                </a:lnTo>
                <a:lnTo>
                  <a:pt x="7535779" y="4048125"/>
                </a:lnTo>
                <a:lnTo>
                  <a:pt x="7534191" y="4116387"/>
                </a:lnTo>
                <a:lnTo>
                  <a:pt x="7535779" y="4186237"/>
                </a:lnTo>
                <a:lnTo>
                  <a:pt x="7545304" y="4244975"/>
                </a:lnTo>
                <a:lnTo>
                  <a:pt x="7554829" y="4297362"/>
                </a:lnTo>
                <a:lnTo>
                  <a:pt x="7569116" y="4343400"/>
                </a:lnTo>
                <a:lnTo>
                  <a:pt x="7586579" y="4386262"/>
                </a:lnTo>
                <a:lnTo>
                  <a:pt x="7604041" y="4424362"/>
                </a:lnTo>
                <a:lnTo>
                  <a:pt x="7642141" y="4498975"/>
                </a:lnTo>
                <a:lnTo>
                  <a:pt x="7661191" y="4537075"/>
                </a:lnTo>
                <a:lnTo>
                  <a:pt x="7677066" y="4579937"/>
                </a:lnTo>
                <a:lnTo>
                  <a:pt x="7691354" y="4625975"/>
                </a:lnTo>
                <a:lnTo>
                  <a:pt x="7702466" y="4678362"/>
                </a:lnTo>
                <a:lnTo>
                  <a:pt x="7710404" y="4738687"/>
                </a:lnTo>
                <a:lnTo>
                  <a:pt x="7713579" y="4806950"/>
                </a:lnTo>
                <a:lnTo>
                  <a:pt x="7710404" y="4875212"/>
                </a:lnTo>
                <a:lnTo>
                  <a:pt x="7702466" y="4935537"/>
                </a:lnTo>
                <a:lnTo>
                  <a:pt x="7691354" y="4987925"/>
                </a:lnTo>
                <a:lnTo>
                  <a:pt x="7677066" y="5033962"/>
                </a:lnTo>
                <a:lnTo>
                  <a:pt x="7661191" y="5075237"/>
                </a:lnTo>
                <a:lnTo>
                  <a:pt x="7642141" y="5114925"/>
                </a:lnTo>
                <a:lnTo>
                  <a:pt x="7623091" y="5149850"/>
                </a:lnTo>
                <a:lnTo>
                  <a:pt x="7604041" y="5186362"/>
                </a:lnTo>
                <a:lnTo>
                  <a:pt x="7586579" y="5226050"/>
                </a:lnTo>
                <a:lnTo>
                  <a:pt x="7569116" y="5268912"/>
                </a:lnTo>
                <a:lnTo>
                  <a:pt x="7554829" y="5313362"/>
                </a:lnTo>
                <a:lnTo>
                  <a:pt x="7545304" y="5365750"/>
                </a:lnTo>
                <a:lnTo>
                  <a:pt x="7535779" y="5426075"/>
                </a:lnTo>
                <a:lnTo>
                  <a:pt x="7534191" y="5494337"/>
                </a:lnTo>
                <a:lnTo>
                  <a:pt x="7535779" y="5562600"/>
                </a:lnTo>
                <a:lnTo>
                  <a:pt x="7545304" y="5622925"/>
                </a:lnTo>
                <a:lnTo>
                  <a:pt x="7554829" y="5675312"/>
                </a:lnTo>
                <a:lnTo>
                  <a:pt x="7569116" y="5721350"/>
                </a:lnTo>
                <a:lnTo>
                  <a:pt x="7586579" y="5762625"/>
                </a:lnTo>
                <a:lnTo>
                  <a:pt x="7604041" y="5802312"/>
                </a:lnTo>
                <a:lnTo>
                  <a:pt x="7623091" y="5840412"/>
                </a:lnTo>
                <a:lnTo>
                  <a:pt x="7642141" y="5876925"/>
                </a:lnTo>
                <a:lnTo>
                  <a:pt x="7661191" y="5915025"/>
                </a:lnTo>
                <a:lnTo>
                  <a:pt x="7677066" y="5956300"/>
                </a:lnTo>
                <a:lnTo>
                  <a:pt x="7691354" y="6003925"/>
                </a:lnTo>
                <a:lnTo>
                  <a:pt x="7702466" y="6056312"/>
                </a:lnTo>
                <a:lnTo>
                  <a:pt x="7710404" y="6113462"/>
                </a:lnTo>
                <a:lnTo>
                  <a:pt x="7713579" y="6183312"/>
                </a:lnTo>
                <a:lnTo>
                  <a:pt x="7710404" y="6251575"/>
                </a:lnTo>
                <a:lnTo>
                  <a:pt x="7702466" y="6311900"/>
                </a:lnTo>
                <a:lnTo>
                  <a:pt x="7691354" y="6361112"/>
                </a:lnTo>
                <a:lnTo>
                  <a:pt x="7677066" y="6407150"/>
                </a:lnTo>
                <a:lnTo>
                  <a:pt x="7661191" y="6448425"/>
                </a:lnTo>
                <a:lnTo>
                  <a:pt x="7643729" y="6488112"/>
                </a:lnTo>
                <a:lnTo>
                  <a:pt x="7626266" y="6523037"/>
                </a:lnTo>
                <a:lnTo>
                  <a:pt x="7607216" y="6561137"/>
                </a:lnTo>
                <a:lnTo>
                  <a:pt x="7588166" y="6597650"/>
                </a:lnTo>
                <a:lnTo>
                  <a:pt x="7572291" y="6640512"/>
                </a:lnTo>
                <a:lnTo>
                  <a:pt x="7556416" y="6683375"/>
                </a:lnTo>
                <a:lnTo>
                  <a:pt x="7546891" y="6735762"/>
                </a:lnTo>
                <a:lnTo>
                  <a:pt x="7538954" y="6791325"/>
                </a:lnTo>
                <a:lnTo>
                  <a:pt x="7534191" y="6858000"/>
                </a:lnTo>
                <a:lnTo>
                  <a:pt x="0" y="6858000"/>
                </a:lnTo>
                <a:lnTo>
                  <a:pt x="0" y="0"/>
                </a:ln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walking in a field&#10;&#10;Description automatically generated with medium confidence">
            <a:extLst>
              <a:ext uri="{FF2B5EF4-FFF2-40B4-BE49-F238E27FC236}">
                <a16:creationId xmlns:a16="http://schemas.microsoft.com/office/drawing/2014/main" id="{918B002E-E4F7-4423-8899-92D605FCF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26" y="792805"/>
            <a:ext cx="7490665" cy="5000018"/>
          </a:xfrm>
          <a:prstGeom prst="rect">
            <a:avLst/>
          </a:prstGeom>
        </p:spPr>
      </p:pic>
      <p:sp>
        <p:nvSpPr>
          <p:cNvPr id="3" name="TextBox 2">
            <a:extLst>
              <a:ext uri="{FF2B5EF4-FFF2-40B4-BE49-F238E27FC236}">
                <a16:creationId xmlns:a16="http://schemas.microsoft.com/office/drawing/2014/main" id="{9B5311BA-DFD6-420D-92B3-2069868FFDC7}"/>
              </a:ext>
            </a:extLst>
          </p:cNvPr>
          <p:cNvSpPr txBox="1"/>
          <p:nvPr/>
        </p:nvSpPr>
        <p:spPr>
          <a:xfrm>
            <a:off x="7988327" y="719848"/>
            <a:ext cx="3928925" cy="5145932"/>
          </a:xfrm>
          <a:prstGeom prst="rect">
            <a:avLst/>
          </a:prstGeom>
        </p:spPr>
        <p:txBody>
          <a:bodyPr vert="horz" lIns="91440" tIns="45720" rIns="91440" bIns="45720" rtlCol="0">
            <a:normAutofit lnSpcReduction="10000"/>
          </a:bodyPr>
          <a:lstStyle/>
          <a:p>
            <a:pPr marR="0">
              <a:lnSpc>
                <a:spcPct val="90000"/>
              </a:lnSpc>
              <a:spcBef>
                <a:spcPts val="0"/>
              </a:spcBef>
              <a:spcAft>
                <a:spcPts val="600"/>
              </a:spcAft>
              <a:tabLst>
                <a:tab pos="5943600" algn="r"/>
              </a:tabLst>
            </a:pPr>
            <a:r>
              <a:rPr lang="en-US" sz="2600" b="1" dirty="0">
                <a:solidFill>
                  <a:schemeClr val="tx1">
                    <a:alpha val="60000"/>
                  </a:schemeClr>
                </a:solidFill>
                <a:effectLst/>
                <a:latin typeface="Arial" panose="020B0604020202020204" pitchFamily="34" charset="0"/>
                <a:cs typeface="Arial" panose="020B0604020202020204" pitchFamily="34" charset="0"/>
              </a:rPr>
              <a:t>This body is mortal, always gripped by death, but within it dwells the immortal Self. This Self, when associated in our consciousness with the body, is subject to pleasure and pain; and so long as this association continues, freedom from pleasure and pain can no man find.</a:t>
            </a:r>
          </a:p>
          <a:p>
            <a:pPr marR="0" algn="r">
              <a:lnSpc>
                <a:spcPct val="90000"/>
              </a:lnSpc>
              <a:spcBef>
                <a:spcPts val="0"/>
              </a:spcBef>
              <a:spcAft>
                <a:spcPts val="600"/>
              </a:spcAft>
              <a:tabLst>
                <a:tab pos="5943600" algn="r"/>
              </a:tabLst>
            </a:pPr>
            <a:r>
              <a:rPr lang="en-US" sz="2000" b="1" dirty="0">
                <a:solidFill>
                  <a:schemeClr val="tx1">
                    <a:alpha val="60000"/>
                  </a:schemeClr>
                </a:solidFill>
                <a:effectLst/>
                <a:latin typeface="Arial" panose="020B0604020202020204" pitchFamily="34" charset="0"/>
                <a:cs typeface="Arial" panose="020B0604020202020204" pitchFamily="34" charset="0"/>
              </a:rPr>
              <a:t>Hinduism, </a:t>
            </a:r>
            <a:r>
              <a:rPr lang="en-US" sz="2000" b="1" i="1" dirty="0">
                <a:solidFill>
                  <a:schemeClr val="tx1">
                    <a:alpha val="60000"/>
                  </a:schemeClr>
                </a:solidFill>
                <a:effectLst/>
                <a:latin typeface="Arial" panose="020B0604020202020204" pitchFamily="34" charset="0"/>
                <a:cs typeface="Arial" panose="020B0604020202020204" pitchFamily="34" charset="0"/>
              </a:rPr>
              <a:t>Chandogya Upanishad</a:t>
            </a:r>
            <a:r>
              <a:rPr lang="en-US" sz="2000" b="1" dirty="0">
                <a:solidFill>
                  <a:schemeClr val="tx1">
                    <a:alpha val="60000"/>
                  </a:schemeClr>
                </a:solidFill>
                <a:effectLst/>
                <a:latin typeface="Arial" panose="020B0604020202020204" pitchFamily="34" charset="0"/>
                <a:cs typeface="Arial" panose="020B0604020202020204" pitchFamily="34" charset="0"/>
              </a:rPr>
              <a:t> 8.12: 1</a:t>
            </a:r>
          </a:p>
        </p:txBody>
      </p:sp>
    </p:spTree>
    <p:extLst>
      <p:ext uri="{BB962C8B-B14F-4D97-AF65-F5344CB8AC3E}">
        <p14:creationId xmlns:p14="http://schemas.microsoft.com/office/powerpoint/2010/main" val="415680267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B79D77A-EA1F-422E-8B1E-CAEE81A3674C}"/>
              </a:ext>
            </a:extLst>
          </p:cNvPr>
          <p:cNvSpPr txBox="1"/>
          <p:nvPr/>
        </p:nvSpPr>
        <p:spPr>
          <a:xfrm>
            <a:off x="731197" y="1313045"/>
            <a:ext cx="4783697" cy="4031696"/>
          </a:xfrm>
          <a:prstGeom prst="rect">
            <a:avLst/>
          </a:prstGeom>
        </p:spPr>
        <p:txBody>
          <a:bodyPr vert="horz" lIns="91440" tIns="45720" rIns="91440" bIns="45720" rtlCol="0">
            <a:normAutofit/>
          </a:bodyPr>
          <a:lstStyle/>
          <a:p>
            <a:pPr marR="0">
              <a:tabLst>
                <a:tab pos="5943600" algn="r"/>
              </a:tabLst>
            </a:pPr>
            <a:r>
              <a:rPr lang="en-US" sz="2600" b="1" dirty="0">
                <a:effectLst/>
                <a:latin typeface="Arial" panose="020B0604020202020204" pitchFamily="34" charset="0"/>
                <a:cs typeface="Arial" panose="020B0604020202020204" pitchFamily="34" charset="0"/>
              </a:rPr>
              <a:t>Know that the Self is the rider, and the body the chariot; that the intellect is the charioteer, and the mind the reins. The senses, say the wise, are the horses; the roads they travel are the mazes of desire....</a:t>
            </a:r>
          </a:p>
          <a:p>
            <a:pPr algn="r"/>
            <a:r>
              <a:rPr lang="en-US" sz="2000" b="1" dirty="0">
                <a:effectLst/>
                <a:latin typeface="Arial" panose="020B0604020202020204" pitchFamily="34" charset="0"/>
                <a:cs typeface="Arial" panose="020B0604020202020204" pitchFamily="34" charset="0"/>
              </a:rPr>
              <a:t>Hinduism, </a:t>
            </a:r>
          </a:p>
          <a:p>
            <a:pPr algn="r"/>
            <a:r>
              <a:rPr lang="en-US" sz="2000" b="1" i="1" dirty="0">
                <a:effectLst/>
                <a:latin typeface="Arial" panose="020B0604020202020204" pitchFamily="34" charset="0"/>
                <a:cs typeface="Arial" panose="020B0604020202020204" pitchFamily="34" charset="0"/>
              </a:rPr>
              <a:t>Katha Upanishad</a:t>
            </a:r>
            <a:r>
              <a:rPr lang="en-US" sz="2000" b="1" dirty="0">
                <a:effectLst/>
                <a:latin typeface="Arial" panose="020B0604020202020204" pitchFamily="34" charset="0"/>
                <a:cs typeface="Arial" panose="020B0604020202020204" pitchFamily="34" charset="0"/>
              </a:rPr>
              <a:t> 1.3: 3 </a:t>
            </a:r>
            <a:endParaRPr lang="en-US" sz="2000" b="1" dirty="0">
              <a:latin typeface="Arial" panose="020B0604020202020204" pitchFamily="34" charset="0"/>
              <a:cs typeface="Arial" panose="020B0604020202020204" pitchFamily="34" charset="0"/>
            </a:endParaRPr>
          </a:p>
        </p:txBody>
      </p:sp>
      <p:pic>
        <p:nvPicPr>
          <p:cNvPr id="5" name="Picture 4" descr="A picture containing ground, outdoor, horse, people&#10;&#10;Description automatically generated">
            <a:extLst>
              <a:ext uri="{FF2B5EF4-FFF2-40B4-BE49-F238E27FC236}">
                <a16:creationId xmlns:a16="http://schemas.microsoft.com/office/drawing/2014/main" id="{F5A7066B-85A8-463E-AC43-F664314CF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8424" y="1313045"/>
            <a:ext cx="5365375" cy="4031696"/>
          </a:xfrm>
          <a:prstGeom prst="rect">
            <a:avLst/>
          </a:prstGeom>
        </p:spPr>
      </p:pic>
    </p:spTree>
    <p:extLst>
      <p:ext uri="{BB962C8B-B14F-4D97-AF65-F5344CB8AC3E}">
        <p14:creationId xmlns:p14="http://schemas.microsoft.com/office/powerpoint/2010/main" val="380300535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B025EC0-4D7F-4D5C-A32A-B80870678A22}"/>
              </a:ext>
            </a:extLst>
          </p:cNvPr>
          <p:cNvSpPr txBox="1"/>
          <p:nvPr/>
        </p:nvSpPr>
        <p:spPr>
          <a:xfrm>
            <a:off x="449710" y="2901458"/>
            <a:ext cx="3754876" cy="2728998"/>
          </a:xfrm>
          <a:prstGeom prst="rect">
            <a:avLst/>
          </a:prstGeom>
        </p:spPr>
        <p:txBody>
          <a:bodyPr vert="horz" lIns="91440" tIns="45720" rIns="91440" bIns="45720" rtlCol="0" anchor="t">
            <a:normAutofit/>
          </a:bodyPr>
          <a:lstStyle/>
          <a:p>
            <a:pPr marR="0">
              <a:spcBef>
                <a:spcPts val="0"/>
              </a:spcBef>
              <a:tabLst>
                <a:tab pos="5943600" algn="r"/>
              </a:tabLst>
            </a:pPr>
            <a:r>
              <a:rPr lang="en-US" sz="2400" b="1" dirty="0">
                <a:effectLst/>
                <a:latin typeface="Arial" panose="020B0604020202020204" pitchFamily="34" charset="0"/>
                <a:cs typeface="Arial" panose="020B0604020202020204" pitchFamily="34" charset="0"/>
              </a:rPr>
              <a:t>This body is wearing out, a nest of diseases and frail; this heap of corruption falls apart; life ends in death.</a:t>
            </a:r>
          </a:p>
          <a:p>
            <a:pPr marR="0" algn="r">
              <a:spcBef>
                <a:spcPts val="0"/>
              </a:spcBef>
              <a:tabLst>
                <a:tab pos="5943600" algn="r"/>
              </a:tabLst>
            </a:pPr>
            <a:r>
              <a:rPr lang="en-US" sz="2000" b="1" dirty="0">
                <a:effectLst/>
                <a:latin typeface="Arial" panose="020B0604020202020204" pitchFamily="34" charset="0"/>
                <a:cs typeface="Arial" panose="020B0604020202020204" pitchFamily="34" charset="0"/>
              </a:rPr>
              <a:t>Buddhism, </a:t>
            </a:r>
          </a:p>
          <a:p>
            <a:pPr marR="0" algn="r">
              <a:spcBef>
                <a:spcPts val="0"/>
              </a:spcBef>
              <a:tabLst>
                <a:tab pos="5943600" algn="r"/>
              </a:tabLst>
            </a:pPr>
            <a:r>
              <a:rPr lang="en-US" sz="2000" b="1" i="1" dirty="0">
                <a:effectLst/>
                <a:latin typeface="Arial" panose="020B0604020202020204" pitchFamily="34" charset="0"/>
                <a:cs typeface="Arial" panose="020B0604020202020204" pitchFamily="34" charset="0"/>
              </a:rPr>
              <a:t>Dhammapada</a:t>
            </a:r>
            <a:r>
              <a:rPr lang="en-US" sz="2000" b="1" dirty="0">
                <a:effectLst/>
                <a:latin typeface="Arial" panose="020B0604020202020204" pitchFamily="34" charset="0"/>
                <a:cs typeface="Arial" panose="020B0604020202020204" pitchFamily="34" charset="0"/>
              </a:rPr>
              <a:t> 108</a:t>
            </a:r>
          </a:p>
        </p:txBody>
      </p:sp>
      <p:pic>
        <p:nvPicPr>
          <p:cNvPr id="5" name="Picture 4" descr="A picture containing person, person, outdoor&#10;&#10;Description automatically generated">
            <a:extLst>
              <a:ext uri="{FF2B5EF4-FFF2-40B4-BE49-F238E27FC236}">
                <a16:creationId xmlns:a16="http://schemas.microsoft.com/office/drawing/2014/main" id="{7DD35073-A6F8-44B5-81F9-9C4756D4DF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131944"/>
            <a:ext cx="6903720" cy="4594111"/>
          </a:xfrm>
          <a:prstGeom prst="rect">
            <a:avLst/>
          </a:prstGeom>
        </p:spPr>
      </p:pic>
    </p:spTree>
    <p:extLst>
      <p:ext uri="{BB962C8B-B14F-4D97-AF65-F5344CB8AC3E}">
        <p14:creationId xmlns:p14="http://schemas.microsoft.com/office/powerpoint/2010/main" val="219833250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carrying baskets&#10;&#10;Description automatically generated with medium confidence">
            <a:extLst>
              <a:ext uri="{FF2B5EF4-FFF2-40B4-BE49-F238E27FC236}">
                <a16:creationId xmlns:a16="http://schemas.microsoft.com/office/drawing/2014/main" id="{409D3467-7AFA-4558-9D2E-C115A8A349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571" y="1235109"/>
            <a:ext cx="5850376" cy="4387782"/>
          </a:xfrm>
          <a:prstGeom prst="rect">
            <a:avLst/>
          </a:prstGeom>
        </p:spPr>
      </p:pic>
      <p:sp>
        <p:nvSpPr>
          <p:cNvPr id="15"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BD8482D-E29E-4511-A68F-5FD51254689D}"/>
              </a:ext>
            </a:extLst>
          </p:cNvPr>
          <p:cNvSpPr txBox="1"/>
          <p:nvPr/>
        </p:nvSpPr>
        <p:spPr>
          <a:xfrm>
            <a:off x="6739128" y="2664887"/>
            <a:ext cx="4155851" cy="2989218"/>
          </a:xfrm>
          <a:prstGeom prst="rect">
            <a:avLst/>
          </a:prstGeom>
        </p:spPr>
        <p:txBody>
          <a:bodyPr vert="horz" lIns="91440" tIns="45720" rIns="91440" bIns="45720" rtlCol="0" anchor="t">
            <a:normAutofit/>
          </a:bodyPr>
          <a:lstStyle/>
          <a:p>
            <a:pPr marR="0">
              <a:lnSpc>
                <a:spcPct val="90000"/>
              </a:lnSpc>
              <a:spcBef>
                <a:spcPts val="0"/>
              </a:spcBef>
              <a:spcAft>
                <a:spcPts val="800"/>
              </a:spcAft>
              <a:tabLst>
                <a:tab pos="5943600" algn="r"/>
              </a:tabLst>
            </a:pPr>
            <a:r>
              <a:rPr lang="en-US" sz="2400" b="1" dirty="0">
                <a:effectLst/>
                <a:latin typeface="Arial" panose="020B0604020202020204" pitchFamily="34" charset="0"/>
                <a:cs typeface="Arial" panose="020B0604020202020204" pitchFamily="34" charset="0"/>
              </a:rPr>
              <a:t>The glorious chariots of the kings wear out; the body also comes to old age; but the virtue of good people never ages; thus the good teach each other.</a:t>
            </a:r>
          </a:p>
          <a:p>
            <a:pPr marR="0" algn="r">
              <a:lnSpc>
                <a:spcPct val="90000"/>
              </a:lnSpc>
              <a:spcBef>
                <a:spcPts val="0"/>
              </a:spcBef>
              <a:spcAft>
                <a:spcPts val="0"/>
              </a:spcAft>
              <a:tabLst>
                <a:tab pos="5943600" algn="r"/>
              </a:tabLst>
            </a:pPr>
            <a:r>
              <a:rPr lang="en-US" sz="2000" b="1" dirty="0">
                <a:effectLst/>
                <a:latin typeface="Arial" panose="020B0604020202020204" pitchFamily="34" charset="0"/>
                <a:cs typeface="Arial" panose="020B0604020202020204" pitchFamily="34" charset="0"/>
              </a:rPr>
              <a:t>Buddhism, </a:t>
            </a:r>
          </a:p>
          <a:p>
            <a:pPr marR="0" algn="r">
              <a:lnSpc>
                <a:spcPct val="90000"/>
              </a:lnSpc>
              <a:spcBef>
                <a:spcPts val="0"/>
              </a:spcBef>
              <a:spcAft>
                <a:spcPts val="0"/>
              </a:spcAft>
              <a:tabLst>
                <a:tab pos="5943600" algn="r"/>
              </a:tabLst>
            </a:pPr>
            <a:r>
              <a:rPr lang="en-US" sz="2000" b="1" i="1" dirty="0">
                <a:effectLst/>
                <a:latin typeface="Arial" panose="020B0604020202020204" pitchFamily="34" charset="0"/>
                <a:cs typeface="Arial" panose="020B0604020202020204" pitchFamily="34" charset="0"/>
              </a:rPr>
              <a:t>Dhammapada</a:t>
            </a:r>
            <a:r>
              <a:rPr lang="en-US" sz="2000" b="1" dirty="0">
                <a:effectLst/>
                <a:latin typeface="Arial" panose="020B0604020202020204" pitchFamily="34" charset="0"/>
                <a:cs typeface="Arial" panose="020B0604020202020204" pitchFamily="34" charset="0"/>
              </a:rPr>
              <a:t> 110</a:t>
            </a:r>
          </a:p>
        </p:txBody>
      </p:sp>
    </p:spTree>
    <p:extLst>
      <p:ext uri="{BB962C8B-B14F-4D97-AF65-F5344CB8AC3E}">
        <p14:creationId xmlns:p14="http://schemas.microsoft.com/office/powerpoint/2010/main" val="358797162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78273A-2BDC-4375-A46E-E797D4642359}"/>
              </a:ext>
            </a:extLst>
          </p:cNvPr>
          <p:cNvSpPr txBox="1"/>
          <p:nvPr/>
        </p:nvSpPr>
        <p:spPr>
          <a:xfrm>
            <a:off x="766807" y="1925360"/>
            <a:ext cx="3505494" cy="3004031"/>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800" b="1" dirty="0">
                <a:effectLst/>
                <a:latin typeface="Arial" panose="020B0604020202020204" pitchFamily="34" charset="0"/>
                <a:cs typeface="Arial" panose="020B0604020202020204" pitchFamily="34" charset="0"/>
              </a:rPr>
              <a:t>Do you not know that you are God‘s temple and that God‘s Spirit dwells in you?</a:t>
            </a:r>
          </a:p>
          <a:p>
            <a:pPr marR="0" algn="r">
              <a:lnSpc>
                <a:spcPct val="90000"/>
              </a:lnSpc>
              <a:spcBef>
                <a:spcPts val="0"/>
              </a:spcBef>
              <a:spcAft>
                <a:spcPts val="0"/>
              </a:spcAft>
              <a:tabLst>
                <a:tab pos="5943600" algn="r"/>
              </a:tabLst>
            </a:pPr>
            <a:r>
              <a:rPr lang="en-US" sz="2200" b="1" dirty="0">
                <a:effectLst/>
                <a:latin typeface="Arial" panose="020B0604020202020204" pitchFamily="34" charset="0"/>
                <a:cs typeface="Arial" panose="020B0604020202020204" pitchFamily="34" charset="0"/>
              </a:rPr>
              <a:t>Christianity, </a:t>
            </a:r>
          </a:p>
          <a:p>
            <a:pPr marR="0" algn="r">
              <a:lnSpc>
                <a:spcPct val="90000"/>
              </a:lnSpc>
              <a:spcBef>
                <a:spcPts val="0"/>
              </a:spcBef>
              <a:spcAft>
                <a:spcPts val="0"/>
              </a:spcAft>
              <a:tabLst>
                <a:tab pos="5943600" algn="r"/>
              </a:tabLst>
            </a:pPr>
            <a:r>
              <a:rPr lang="en-US" sz="2200" b="1" i="1">
                <a:effectLst/>
                <a:latin typeface="Arial" panose="020B0604020202020204" pitchFamily="34" charset="0"/>
                <a:cs typeface="Arial" panose="020B0604020202020204" pitchFamily="34" charset="0"/>
              </a:rPr>
              <a:t>I Corinthians </a:t>
            </a:r>
            <a:r>
              <a:rPr lang="en-US" sz="2200" b="1">
                <a:effectLst/>
                <a:latin typeface="Arial" panose="020B0604020202020204" pitchFamily="34" charset="0"/>
                <a:cs typeface="Arial" panose="020B0604020202020204" pitchFamily="34" charset="0"/>
              </a:rPr>
              <a:t>3</a:t>
            </a:r>
            <a:r>
              <a:rPr lang="en-US" sz="2200" b="1" dirty="0">
                <a:effectLst/>
                <a:latin typeface="Arial" panose="020B0604020202020204" pitchFamily="34" charset="0"/>
                <a:cs typeface="Arial" panose="020B0604020202020204" pitchFamily="34" charset="0"/>
              </a:rPr>
              <a:t>: 16</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grass, child, outdoor, field&#10;&#10;Description automatically generated">
            <a:extLst>
              <a:ext uri="{FF2B5EF4-FFF2-40B4-BE49-F238E27FC236}">
                <a16:creationId xmlns:a16="http://schemas.microsoft.com/office/drawing/2014/main" id="{F89251FD-DACC-4C76-87B4-813AA16AA8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862" y="1425949"/>
            <a:ext cx="6019331" cy="4002855"/>
          </a:xfrm>
          <a:prstGeom prst="rect">
            <a:avLst/>
          </a:prstGeom>
          <a:effectLst/>
        </p:spPr>
      </p:pic>
    </p:spTree>
    <p:extLst>
      <p:ext uri="{BB962C8B-B14F-4D97-AF65-F5344CB8AC3E}">
        <p14:creationId xmlns:p14="http://schemas.microsoft.com/office/powerpoint/2010/main" val="296630309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miling workers enjoying coffee break in factory">
            <a:extLst>
              <a:ext uri="{FF2B5EF4-FFF2-40B4-BE49-F238E27FC236}">
                <a16:creationId xmlns:a16="http://schemas.microsoft.com/office/drawing/2014/main" id="{88FC1701-86E5-41BD-84FD-A4DD328DC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36" y="1627541"/>
            <a:ext cx="5458968" cy="3602918"/>
          </a:xfrm>
          <a:prstGeom prst="rect">
            <a:avLst/>
          </a:prstGeom>
        </p:spPr>
      </p:pic>
      <p:sp>
        <p:nvSpPr>
          <p:cNvPr id="12"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4721F6A-7B3B-4E6D-BB43-2987D4F6BDBB}"/>
              </a:ext>
            </a:extLst>
          </p:cNvPr>
          <p:cNvSpPr txBox="1"/>
          <p:nvPr/>
        </p:nvSpPr>
        <p:spPr>
          <a:xfrm>
            <a:off x="6612668" y="2721592"/>
            <a:ext cx="4818888" cy="1801959"/>
          </a:xfrm>
          <a:prstGeom prst="rect">
            <a:avLst/>
          </a:prstGeom>
        </p:spPr>
        <p:txBody>
          <a:bodyPr vert="horz" lIns="91440" tIns="45720" rIns="91440" bIns="45720" rtlCol="0" anchor="t">
            <a:normAutofit/>
          </a:bodyPr>
          <a:lstStyle/>
          <a:p>
            <a:pPr marR="0">
              <a:lnSpc>
                <a:spcPct val="90000"/>
              </a:lnSpc>
              <a:spcBef>
                <a:spcPts val="0"/>
              </a:spcBef>
              <a:spcAft>
                <a:spcPts val="800"/>
              </a:spcAft>
              <a:tabLst>
                <a:tab pos="5943600" algn="r"/>
              </a:tabLst>
            </a:pPr>
            <a:r>
              <a:rPr lang="en-US" sz="2600" b="1" dirty="0">
                <a:effectLst/>
                <a:latin typeface="Arial" panose="020B0604020202020204" pitchFamily="34" charset="0"/>
                <a:cs typeface="Arial" panose="020B0604020202020204" pitchFamily="34" charset="0"/>
              </a:rPr>
              <a:t>So, whether you eat or drink, or whatever you do, do all to the glory of God.</a:t>
            </a:r>
          </a:p>
          <a:p>
            <a:pPr marR="0" algn="r">
              <a:lnSpc>
                <a:spcPct val="90000"/>
              </a:lnSpc>
              <a:spcBef>
                <a:spcPts val="0"/>
              </a:spcBef>
              <a:spcAft>
                <a:spcPts val="0"/>
              </a:spcAft>
              <a:tabLst>
                <a:tab pos="5943600" algn="r"/>
              </a:tabLst>
            </a:pPr>
            <a:r>
              <a:rPr lang="en-US" b="1" dirty="0">
                <a:effectLst/>
                <a:latin typeface="Arial" panose="020B0604020202020204" pitchFamily="34" charset="0"/>
                <a:cs typeface="Arial" panose="020B0604020202020204" pitchFamily="34" charset="0"/>
              </a:rPr>
              <a:t>Christianity, </a:t>
            </a:r>
          </a:p>
          <a:p>
            <a:pPr marR="0" algn="r">
              <a:lnSpc>
                <a:spcPct val="90000"/>
              </a:lnSpc>
              <a:spcBef>
                <a:spcPts val="0"/>
              </a:spcBef>
              <a:spcAft>
                <a:spcPts val="0"/>
              </a:spcAft>
              <a:tabLst>
                <a:tab pos="5943600" algn="r"/>
              </a:tabLst>
            </a:pPr>
            <a:r>
              <a:rPr lang="en-US" b="1" i="1" dirty="0">
                <a:effectLst/>
                <a:latin typeface="Arial" panose="020B0604020202020204" pitchFamily="34" charset="0"/>
                <a:cs typeface="Arial" panose="020B0604020202020204" pitchFamily="34" charset="0"/>
              </a:rPr>
              <a:t>I Corinthians </a:t>
            </a:r>
            <a:r>
              <a:rPr lang="en-US" b="1" dirty="0">
                <a:effectLst/>
                <a:latin typeface="Arial" panose="020B0604020202020204" pitchFamily="34" charset="0"/>
                <a:cs typeface="Arial" panose="020B0604020202020204" pitchFamily="34" charset="0"/>
              </a:rPr>
              <a:t>10: 31</a:t>
            </a:r>
          </a:p>
        </p:txBody>
      </p:sp>
    </p:spTree>
    <p:extLst>
      <p:ext uri="{BB962C8B-B14F-4D97-AF65-F5344CB8AC3E}">
        <p14:creationId xmlns:p14="http://schemas.microsoft.com/office/powerpoint/2010/main" val="59821942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282FC7-0BB5-4C68-A369-D0DFB10CDA91}"/>
              </a:ext>
            </a:extLst>
          </p:cNvPr>
          <p:cNvSpPr txBox="1"/>
          <p:nvPr/>
        </p:nvSpPr>
        <p:spPr>
          <a:xfrm>
            <a:off x="129632" y="1413063"/>
            <a:ext cx="3323687" cy="4031873"/>
          </a:xfrm>
          <a:prstGeom prst="rect">
            <a:avLst/>
          </a:prstGeom>
          <a:noFill/>
        </p:spPr>
        <p:txBody>
          <a:bodyPr wrap="square">
            <a:spAutoFit/>
          </a:bodyPr>
          <a:lstStyle/>
          <a:p>
            <a:pPr marL="0" marR="0">
              <a:spcBef>
                <a:spcPts val="0"/>
              </a:spcBef>
              <a:tabLst>
                <a:tab pos="5943600" algn="r"/>
              </a:tabLst>
            </a:pPr>
            <a:r>
              <a:rPr lang="en-US" sz="2000" b="1" dirty="0">
                <a:effectLst/>
                <a:latin typeface="Arial" panose="020B0604020202020204" pitchFamily="34" charset="0"/>
                <a:ea typeface="Calibri" panose="020F0502020204030204" pitchFamily="34" charset="0"/>
                <a:cs typeface="Arial" panose="020B0604020202020204" pitchFamily="34" charset="0"/>
              </a:rPr>
              <a:t>The life of this world is made to appear attractive to those who disbelieve; and they scoff at those who believe. But those who fear God shall be above them on the day of Resurrection; and ALLAH bestows HIS gifts on whomsoever HE pleases without reckoning.</a:t>
            </a:r>
          </a:p>
          <a:p>
            <a:pPr marL="0" marR="0">
              <a:spcBef>
                <a:spcPts val="0"/>
              </a:spcBef>
              <a:tabLst>
                <a:tab pos="5943600" algn="r"/>
              </a:tabLst>
            </a:pPr>
            <a:r>
              <a:rPr lang="en-US" sz="1800" b="1" dirty="0">
                <a:effectLst/>
                <a:latin typeface="Arial" panose="020B0604020202020204" pitchFamily="34" charset="0"/>
                <a:ea typeface="Calibri" panose="020F0502020204030204" pitchFamily="34" charset="0"/>
                <a:cs typeface="Arial" panose="020B0604020202020204" pitchFamily="34" charset="0"/>
              </a:rPr>
              <a:t>	Islam, </a:t>
            </a:r>
          </a:p>
          <a:p>
            <a:pPr marL="0" marR="0" algn="r">
              <a:spcBef>
                <a:spcPts val="0"/>
              </a:spcBef>
              <a:tabLst>
                <a:tab pos="5943600" algn="r"/>
              </a:tabLst>
            </a:pPr>
            <a:r>
              <a:rPr lang="en-US" sz="1800" b="1" i="1" dirty="0">
                <a:effectLst/>
                <a:latin typeface="Arial" panose="020B0604020202020204" pitchFamily="34" charset="0"/>
                <a:ea typeface="Calibri" panose="020F0502020204030204" pitchFamily="34" charset="0"/>
                <a:cs typeface="Arial" panose="020B0604020202020204" pitchFamily="34" charset="0"/>
              </a:rPr>
              <a:t>Qur’án</a:t>
            </a:r>
            <a:r>
              <a:rPr lang="en-US" sz="1800" b="1" dirty="0">
                <a:effectLst/>
                <a:latin typeface="Arial" panose="020B0604020202020204" pitchFamily="34" charset="0"/>
                <a:ea typeface="Calibri" panose="020F0502020204030204" pitchFamily="34" charset="0"/>
                <a:cs typeface="Arial" panose="020B0604020202020204" pitchFamily="34" charset="0"/>
              </a:rPr>
              <a:t> 2: 213</a:t>
            </a:r>
            <a:endParaRPr lang="en-US" sz="14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Picture 4" descr="Busy city street">
            <a:extLst>
              <a:ext uri="{FF2B5EF4-FFF2-40B4-BE49-F238E27FC236}">
                <a16:creationId xmlns:a16="http://schemas.microsoft.com/office/drawing/2014/main" id="{4E19DFE9-0A12-46D0-8427-CC5B8CB41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6092" y="580884"/>
            <a:ext cx="8338929" cy="5786082"/>
          </a:xfrm>
          <a:prstGeom prst="rect">
            <a:avLst/>
          </a:prstGeom>
        </p:spPr>
      </p:pic>
    </p:spTree>
    <p:extLst>
      <p:ext uri="{BB962C8B-B14F-4D97-AF65-F5344CB8AC3E}">
        <p14:creationId xmlns:p14="http://schemas.microsoft.com/office/powerpoint/2010/main" val="2308006135"/>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77D1452-F0B7-431E-9A24-D3F7103D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ounded Rectangle 20">
            <a:extLst>
              <a:ext uri="{FF2B5EF4-FFF2-40B4-BE49-F238E27FC236}">
                <a16:creationId xmlns:a16="http://schemas.microsoft.com/office/drawing/2014/main" id="{A660F4F9-5DF5-4F15-BE6A-CD8648BB1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211"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Grandmother hugging granddaughter">
            <a:extLst>
              <a:ext uri="{FF2B5EF4-FFF2-40B4-BE49-F238E27FC236}">
                <a16:creationId xmlns:a16="http://schemas.microsoft.com/office/drawing/2014/main" id="{E1DDBF31-F940-44AC-BF9D-E984629D7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142" y="1404920"/>
            <a:ext cx="6064660" cy="4048160"/>
          </a:xfrm>
          <a:prstGeom prst="rect">
            <a:avLst/>
          </a:prstGeom>
          <a:effectLst/>
        </p:spPr>
      </p:pic>
      <p:sp>
        <p:nvSpPr>
          <p:cNvPr id="3" name="TextBox 2">
            <a:extLst>
              <a:ext uri="{FF2B5EF4-FFF2-40B4-BE49-F238E27FC236}">
                <a16:creationId xmlns:a16="http://schemas.microsoft.com/office/drawing/2014/main" id="{8D8C781F-7F89-42A1-9A77-2FF52E4F7A3A}"/>
              </a:ext>
            </a:extLst>
          </p:cNvPr>
          <p:cNvSpPr txBox="1"/>
          <p:nvPr/>
        </p:nvSpPr>
        <p:spPr>
          <a:xfrm>
            <a:off x="8032155" y="1539240"/>
            <a:ext cx="3667036" cy="3779520"/>
          </a:xfrm>
          <a:prstGeom prst="rect">
            <a:avLst/>
          </a:prstGeom>
        </p:spPr>
        <p:txBody>
          <a:bodyPr vert="horz" lIns="91440" tIns="45720" rIns="91440" bIns="45720" rtlCol="0">
            <a:normAutofit/>
          </a:bodyPr>
          <a:lstStyle/>
          <a:p>
            <a:pPr marR="0">
              <a:spcBef>
                <a:spcPts val="0"/>
              </a:spcBef>
              <a:tabLst>
                <a:tab pos="5943600" algn="r"/>
              </a:tabLst>
            </a:pPr>
            <a:r>
              <a:rPr lang="en-US" sz="2800" b="1" dirty="0">
                <a:effectLst/>
                <a:latin typeface="Arial" panose="020B0604020202020204" pitchFamily="34" charset="0"/>
                <a:cs typeface="Arial" panose="020B0604020202020204" pitchFamily="34" charset="0"/>
              </a:rPr>
              <a:t>For Allah loves those who turn to Him constantly and He loves those who keep themselves pure and clean.</a:t>
            </a:r>
          </a:p>
          <a:p>
            <a:pPr marR="0">
              <a:spcBef>
                <a:spcPts val="0"/>
              </a:spcBef>
              <a:tabLst>
                <a:tab pos="5943600" algn="r"/>
              </a:tabLst>
            </a:pPr>
            <a:r>
              <a:rPr lang="en-US" sz="2600" b="1" dirty="0">
                <a:effectLst/>
                <a:latin typeface="Arial" panose="020B0604020202020204" pitchFamily="34" charset="0"/>
                <a:cs typeface="Arial" panose="020B0604020202020204" pitchFamily="34" charset="0"/>
              </a:rPr>
              <a:t>	</a:t>
            </a:r>
            <a:r>
              <a:rPr lang="en-US" sz="2200" b="1" dirty="0">
                <a:effectLst/>
                <a:latin typeface="Arial" panose="020B0604020202020204" pitchFamily="34" charset="0"/>
                <a:cs typeface="Arial" panose="020B0604020202020204" pitchFamily="34" charset="0"/>
              </a:rPr>
              <a:t>Islam, </a:t>
            </a:r>
          </a:p>
          <a:p>
            <a:pPr marR="0" algn="r">
              <a:spcBef>
                <a:spcPts val="0"/>
              </a:spcBef>
              <a:tabLst>
                <a:tab pos="5943600" algn="r"/>
              </a:tabLst>
            </a:pPr>
            <a:r>
              <a:rPr lang="en-US" sz="2200" b="1" dirty="0">
                <a:effectLst/>
                <a:latin typeface="Arial" panose="020B0604020202020204" pitchFamily="34" charset="0"/>
                <a:cs typeface="Arial" panose="020B0604020202020204" pitchFamily="34" charset="0"/>
              </a:rPr>
              <a:t>Qur’án 2: 222</a:t>
            </a:r>
          </a:p>
        </p:txBody>
      </p:sp>
    </p:spTree>
    <p:extLst>
      <p:ext uri="{BB962C8B-B14F-4D97-AF65-F5344CB8AC3E}">
        <p14:creationId xmlns:p14="http://schemas.microsoft.com/office/powerpoint/2010/main" val="252905775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9BB8BE-1351-4D9B-B761-F84A0B5B65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F45E6F9-5015-4E24-A6B6-979EF4A1871D}"/>
              </a:ext>
            </a:extLst>
          </p:cNvPr>
          <p:cNvSpPr txBox="1"/>
          <p:nvPr/>
        </p:nvSpPr>
        <p:spPr>
          <a:xfrm>
            <a:off x="303281" y="978708"/>
            <a:ext cx="4562061" cy="4760611"/>
          </a:xfrm>
          <a:prstGeom prst="rect">
            <a:avLst/>
          </a:prstGeom>
        </p:spPr>
        <p:txBody>
          <a:bodyPr vert="horz" lIns="91440" tIns="45720" rIns="91440" bIns="45720" rtlCol="0">
            <a:noAutofit/>
          </a:bodyPr>
          <a:lstStyle/>
          <a:p>
            <a:pPr marR="0">
              <a:spcBef>
                <a:spcPts val="0"/>
              </a:spcBef>
            </a:pPr>
            <a:r>
              <a:rPr lang="en-US" sz="2400" b="1" dirty="0">
                <a:effectLst/>
                <a:latin typeface="Arial" panose="020B0604020202020204" pitchFamily="34" charset="0"/>
                <a:cs typeface="Arial" panose="020B0604020202020204" pitchFamily="34" charset="0"/>
              </a:rPr>
              <a:t>If the health and well-being of the body be expended in the path of the Kingdom, this is very acceptable and praiseworthy; and if it is expended to the benefit of the human world in general--even though it be to their material benefit and be a means of doing good--that is also acceptable.</a:t>
            </a:r>
          </a:p>
          <a:p>
            <a:pPr marL="228600" marR="0" algn="r">
              <a:spcBef>
                <a:spcPts val="0"/>
              </a:spcBef>
              <a:tabLst>
                <a:tab pos="457200" algn="l"/>
              </a:tabLst>
            </a:pPr>
            <a:r>
              <a:rPr lang="en-US" sz="2000" b="1" dirty="0">
                <a:effectLst/>
                <a:latin typeface="Arial" panose="020B0604020202020204" pitchFamily="34" charset="0"/>
                <a:cs typeface="Arial" panose="020B0604020202020204" pitchFamily="34" charset="0"/>
              </a:rPr>
              <a:t>Bahá’i, ‘Abdu’l-Bahá, </a:t>
            </a:r>
          </a:p>
          <a:p>
            <a:pPr marL="228600" marR="0" algn="r">
              <a:spcBef>
                <a:spcPts val="0"/>
              </a:spcBef>
              <a:tabLst>
                <a:tab pos="457200" algn="l"/>
              </a:tabLst>
            </a:pPr>
            <a:r>
              <a:rPr lang="en-US" sz="2000" b="1" i="1" dirty="0">
                <a:effectLst/>
                <a:latin typeface="Arial" panose="020B0604020202020204" pitchFamily="34" charset="0"/>
                <a:cs typeface="Arial" panose="020B0604020202020204" pitchFamily="34" charset="0"/>
              </a:rPr>
              <a:t>Bahá’í World Faith</a:t>
            </a:r>
            <a:r>
              <a:rPr lang="en-US" sz="2000" b="1" dirty="0">
                <a:effectLst/>
                <a:latin typeface="Arial" panose="020B0604020202020204" pitchFamily="34" charset="0"/>
                <a:cs typeface="Arial" panose="020B0604020202020204" pitchFamily="34" charset="0"/>
              </a:rPr>
              <a:t>, p. 376</a:t>
            </a:r>
          </a:p>
        </p:txBody>
      </p:sp>
      <p:pic>
        <p:nvPicPr>
          <p:cNvPr id="5" name="Picture 4" descr="Sea of hands in the middle">
            <a:extLst>
              <a:ext uri="{FF2B5EF4-FFF2-40B4-BE49-F238E27FC236}">
                <a16:creationId xmlns:a16="http://schemas.microsoft.com/office/drawing/2014/main" id="{B928CF26-38FA-4F25-BA43-9CA2E787E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801" y="1305682"/>
            <a:ext cx="6362000" cy="4246635"/>
          </a:xfrm>
          <a:prstGeom prst="rect">
            <a:avLst/>
          </a:prstGeom>
        </p:spPr>
      </p:pic>
    </p:spTree>
    <p:extLst>
      <p:ext uri="{BB962C8B-B14F-4D97-AF65-F5344CB8AC3E}">
        <p14:creationId xmlns:p14="http://schemas.microsoft.com/office/powerpoint/2010/main" val="601606505"/>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F78924-9DBE-469F-AC00-54EC38F4FA60}"/>
              </a:ext>
            </a:extLst>
          </p:cNvPr>
          <p:cNvSpPr txBox="1"/>
          <p:nvPr/>
        </p:nvSpPr>
        <p:spPr>
          <a:xfrm>
            <a:off x="6244400" y="1290948"/>
            <a:ext cx="5454785" cy="4612929"/>
          </a:xfrm>
          <a:prstGeom prst="rect">
            <a:avLst/>
          </a:prstGeom>
          <a:noFill/>
        </p:spPr>
        <p:txBody>
          <a:bodyPr wrap="square">
            <a:spAutoFit/>
          </a:bodyPr>
          <a:lstStyle/>
          <a:p>
            <a:pPr marL="0" marR="0">
              <a:lnSpc>
                <a:spcPct val="107000"/>
              </a:lnSpc>
              <a:spcBef>
                <a:spcPts val="0"/>
              </a:spcBef>
              <a:spcAft>
                <a:spcPts val="0"/>
              </a:spcAft>
              <a:tabLst>
                <a:tab pos="457200" algn="l"/>
              </a:tabLst>
            </a:pPr>
            <a:r>
              <a:rPr lang="en-US" sz="2400" b="1" dirty="0">
                <a:effectLst/>
                <a:latin typeface="Arial" panose="020B0604020202020204" pitchFamily="34" charset="0"/>
                <a:ea typeface="Times New Roman" panose="02020603050405020304" pitchFamily="18" charset="0"/>
                <a:cs typeface="Arial" panose="020B0604020202020204" pitchFamily="34" charset="0"/>
              </a:rPr>
              <a:t>     Man is the temple of God. He is not a human temple. If you destroy a house, the owner of that house will be grieved and wrathful. How much greater is the wrong when man destroys a building planned and erected by God!    </a:t>
            </a:r>
          </a:p>
          <a:p>
            <a:pPr marL="0" marR="0">
              <a:lnSpc>
                <a:spcPct val="107000"/>
              </a:lnSpc>
              <a:spcBef>
                <a:spcPts val="0"/>
              </a:spcBef>
              <a:spcAft>
                <a:spcPts val="0"/>
              </a:spcAft>
              <a:tabLst>
                <a:tab pos="457200" algn="l"/>
              </a:tabLst>
            </a:pPr>
            <a:r>
              <a:rPr lang="en-US" sz="2400" b="1" dirty="0">
                <a:latin typeface="Arial" panose="020B0604020202020204" pitchFamily="34" charset="0"/>
                <a:ea typeface="Times New Roman" panose="02020603050405020304" pitchFamily="18" charset="0"/>
                <a:cs typeface="Arial" panose="020B0604020202020204" pitchFamily="34" charset="0"/>
              </a:rPr>
              <a:t>    </a:t>
            </a:r>
            <a:r>
              <a:rPr lang="en-US" sz="2400" b="1" dirty="0">
                <a:effectLst/>
                <a:latin typeface="Arial" panose="020B0604020202020204" pitchFamily="34" charset="0"/>
                <a:ea typeface="Times New Roman" panose="02020603050405020304" pitchFamily="18" charset="0"/>
                <a:cs typeface="Arial" panose="020B0604020202020204" pitchFamily="34" charset="0"/>
              </a:rPr>
              <a:t> Undoubtedly, he deserves the judgment and wrath of God.</a:t>
            </a:r>
            <a:endParaRPr lang="en-US" sz="2400" b="1" dirty="0">
              <a:effectLst/>
              <a:latin typeface="Arial" panose="020B0604020202020204" pitchFamily="34" charset="0"/>
              <a:ea typeface="Calibri" panose="020F0502020204030204" pitchFamily="34" charset="0"/>
              <a:cs typeface="Arial" panose="020B0604020202020204" pitchFamily="34" charset="0"/>
            </a:endParaRPr>
          </a:p>
          <a:p>
            <a:pPr marL="457200" marR="0" algn="r">
              <a:lnSpc>
                <a:spcPct val="107000"/>
              </a:lnSpc>
              <a:spcBef>
                <a:spcPts val="0"/>
              </a:spcBef>
              <a:spcAft>
                <a:spcPts val="0"/>
              </a:spcAft>
              <a:tabLst>
                <a:tab pos="457200" algn="l"/>
              </a:tabLst>
            </a:pPr>
            <a:r>
              <a:rPr lang="en-US" sz="2000" b="1" dirty="0">
                <a:effectLst/>
                <a:latin typeface="Arial" panose="020B0604020202020204" pitchFamily="34" charset="0"/>
                <a:ea typeface="Calibri" panose="020F0502020204030204" pitchFamily="34" charset="0"/>
                <a:cs typeface="Arial" panose="020B0604020202020204" pitchFamily="34" charset="0"/>
              </a:rPr>
              <a:t>Bahá’i,</a:t>
            </a:r>
            <a:r>
              <a:rPr lang="en-US" sz="2000" b="1" dirty="0">
                <a:effectLst/>
                <a:latin typeface="Arial" panose="020B0604020202020204" pitchFamily="34" charset="0"/>
                <a:ea typeface="Times New Roman" panose="02020603050405020304" pitchFamily="18" charset="0"/>
                <a:cs typeface="Arial" panose="020B0604020202020204" pitchFamily="34" charset="0"/>
              </a:rPr>
              <a:t> ‘Abdu’l-Bahá, </a:t>
            </a:r>
            <a:endParaRPr lang="en-US" sz="2000" b="1" dirty="0">
              <a:effectLst/>
              <a:latin typeface="Arial" panose="020B0604020202020204" pitchFamily="34" charset="0"/>
              <a:ea typeface="Calibri" panose="020F0502020204030204" pitchFamily="34" charset="0"/>
              <a:cs typeface="Arial" panose="020B0604020202020204" pitchFamily="34" charset="0"/>
            </a:endParaRPr>
          </a:p>
          <a:p>
            <a:pPr marL="457200" marR="0" algn="r">
              <a:lnSpc>
                <a:spcPct val="107000"/>
              </a:lnSpc>
              <a:spcBef>
                <a:spcPts val="0"/>
              </a:spcBef>
              <a:spcAft>
                <a:spcPts val="0"/>
              </a:spcAft>
              <a:tabLst>
                <a:tab pos="457200" algn="l"/>
              </a:tabLst>
            </a:pPr>
            <a:r>
              <a:rPr lang="en-US" sz="2000" b="1" i="1" dirty="0">
                <a:effectLst/>
                <a:latin typeface="Arial" panose="020B0604020202020204" pitchFamily="34" charset="0"/>
                <a:ea typeface="Times New Roman" panose="02020603050405020304" pitchFamily="18" charset="0"/>
                <a:cs typeface="Arial" panose="020B0604020202020204" pitchFamily="34" charset="0"/>
              </a:rPr>
              <a:t>Promulgation of Universal Peace</a:t>
            </a:r>
            <a:r>
              <a:rPr lang="en-US" sz="2000" b="1" dirty="0">
                <a:effectLst/>
                <a:latin typeface="Arial" panose="020B0604020202020204" pitchFamily="34" charset="0"/>
                <a:ea typeface="Times New Roman" panose="02020603050405020304" pitchFamily="18" charset="0"/>
                <a:cs typeface="Arial" panose="020B0604020202020204" pitchFamily="34" charset="0"/>
              </a:rPr>
              <a:t>, p. 352</a:t>
            </a:r>
            <a:endParaRPr lang="en-US" sz="20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Picture 4" descr="A group of people posing for a photo&#10;&#10;Description automatically generated with medium confidence">
            <a:extLst>
              <a:ext uri="{FF2B5EF4-FFF2-40B4-BE49-F238E27FC236}">
                <a16:creationId xmlns:a16="http://schemas.microsoft.com/office/drawing/2014/main" id="{99BFC5B2-8389-4A4F-AD87-7CA57C351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721" y="336827"/>
            <a:ext cx="4890880" cy="6521173"/>
          </a:xfrm>
          <a:prstGeom prst="rect">
            <a:avLst/>
          </a:prstGeom>
        </p:spPr>
      </p:pic>
    </p:spTree>
    <p:extLst>
      <p:ext uri="{BB962C8B-B14F-4D97-AF65-F5344CB8AC3E}">
        <p14:creationId xmlns:p14="http://schemas.microsoft.com/office/powerpoint/2010/main" val="395505789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Seek ye first the Kingdom of God">
            <a:hlinkClick r:id="" action="ppaction://media"/>
            <a:extLst>
              <a:ext uri="{FF2B5EF4-FFF2-40B4-BE49-F238E27FC236}">
                <a16:creationId xmlns:a16="http://schemas.microsoft.com/office/drawing/2014/main" id="{BB38AB96-6312-2C1A-FB7A-BF7B4DA1557F}"/>
              </a:ext>
            </a:extLst>
          </p:cNvPr>
          <p:cNvPicPr>
            <a:picLocks noRot="1" noChangeAspect="1"/>
          </p:cNvPicPr>
          <p:nvPr>
            <a:videoFile r:link="rId1"/>
          </p:nvPr>
        </p:nvPicPr>
        <p:blipFill>
          <a:blip r:embed="rId3"/>
          <a:stretch>
            <a:fillRect/>
          </a:stretch>
        </p:blipFill>
        <p:spPr>
          <a:xfrm>
            <a:off x="1205403" y="397603"/>
            <a:ext cx="9781194" cy="5526375"/>
          </a:xfrm>
          <a:prstGeom prst="rect">
            <a:avLst/>
          </a:prstGeom>
        </p:spPr>
      </p:pic>
      <p:sp>
        <p:nvSpPr>
          <p:cNvPr id="4" name="TextBox 3">
            <a:extLst>
              <a:ext uri="{FF2B5EF4-FFF2-40B4-BE49-F238E27FC236}">
                <a16:creationId xmlns:a16="http://schemas.microsoft.com/office/drawing/2014/main" id="{0E320231-1143-E2AF-B75F-D1EF1D0D0BBC}"/>
              </a:ext>
            </a:extLst>
          </p:cNvPr>
          <p:cNvSpPr txBox="1"/>
          <p:nvPr/>
        </p:nvSpPr>
        <p:spPr>
          <a:xfrm>
            <a:off x="2715126" y="6123892"/>
            <a:ext cx="6761748" cy="461665"/>
          </a:xfrm>
          <a:prstGeom prst="rect">
            <a:avLst/>
          </a:prstGeom>
          <a:noFill/>
        </p:spPr>
        <p:txBody>
          <a:bodyPr wrap="square">
            <a:spAutoFit/>
          </a:bodyPr>
          <a:lstStyle/>
          <a:p>
            <a:r>
              <a:rPr lang="en-US" sz="2400" b="1" dirty="0">
                <a:hlinkClick r:id="rId4"/>
              </a:rPr>
              <a:t>https://www.youtube.com/watch?v=4FuurRAJkZY</a:t>
            </a:r>
            <a:r>
              <a:rPr lang="en-US" sz="2400" b="1" dirty="0"/>
              <a:t> </a:t>
            </a:r>
          </a:p>
        </p:txBody>
      </p:sp>
    </p:spTree>
    <p:extLst>
      <p:ext uri="{BB962C8B-B14F-4D97-AF65-F5344CB8AC3E}">
        <p14:creationId xmlns:p14="http://schemas.microsoft.com/office/powerpoint/2010/main" val="405201617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58D1C6-0777-D03E-4363-EA8C7E4C8E95}"/>
              </a:ext>
            </a:extLst>
          </p:cNvPr>
          <p:cNvSpPr txBox="1"/>
          <p:nvPr/>
        </p:nvSpPr>
        <p:spPr>
          <a:xfrm>
            <a:off x="2658979" y="5931388"/>
            <a:ext cx="6874042" cy="461665"/>
          </a:xfrm>
          <a:prstGeom prst="rect">
            <a:avLst/>
          </a:prstGeom>
          <a:noFill/>
        </p:spPr>
        <p:txBody>
          <a:bodyPr wrap="square">
            <a:spAutoFit/>
          </a:bodyPr>
          <a:lstStyle/>
          <a:p>
            <a:r>
              <a:rPr lang="en-US" sz="2400" b="1">
                <a:hlinkClick r:id="rId2"/>
              </a:rPr>
              <a:t>https://www.youtube.com/watch?v=ixS_qWiaZDE</a:t>
            </a:r>
            <a:r>
              <a:rPr lang="en-US" sz="2400" b="1"/>
              <a:t> </a:t>
            </a:r>
            <a:endParaRPr lang="en-US" sz="2400" b="1" dirty="0"/>
          </a:p>
        </p:txBody>
      </p:sp>
      <p:pic>
        <p:nvPicPr>
          <p:cNvPr id="6" name="Picture 5">
            <a:extLst>
              <a:ext uri="{FF2B5EF4-FFF2-40B4-BE49-F238E27FC236}">
                <a16:creationId xmlns:a16="http://schemas.microsoft.com/office/drawing/2014/main" id="{66DDE682-22D0-4D7A-D930-0E0CACEE6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276" y="312367"/>
            <a:ext cx="9811447" cy="5518939"/>
          </a:xfrm>
          <a:prstGeom prst="rect">
            <a:avLst/>
          </a:prstGeom>
        </p:spPr>
      </p:pic>
    </p:spTree>
    <p:extLst>
      <p:ext uri="{BB962C8B-B14F-4D97-AF65-F5344CB8AC3E}">
        <p14:creationId xmlns:p14="http://schemas.microsoft.com/office/powerpoint/2010/main" val="2962976039"/>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1440</TotalTime>
  <Words>675</Words>
  <Application>Microsoft Office PowerPoint</Application>
  <PresentationFormat>Widescreen</PresentationFormat>
  <Paragraphs>40</Paragraphs>
  <Slides>16</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Body &amp; Physical Existence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Huitt, Bill</cp:lastModifiedBy>
  <cp:revision>53</cp:revision>
  <dcterms:created xsi:type="dcterms:W3CDTF">2022-03-07T03:26:47Z</dcterms:created>
  <dcterms:modified xsi:type="dcterms:W3CDTF">2026-02-06T00:22:11Z</dcterms:modified>
</cp:coreProperties>
</file>