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72" r:id="rId4"/>
    <p:sldId id="269" r:id="rId5"/>
    <p:sldId id="277" r:id="rId6"/>
    <p:sldId id="273" r:id="rId7"/>
    <p:sldId id="270" r:id="rId8"/>
    <p:sldId id="279" r:id="rId9"/>
    <p:sldId id="278" r:id="rId10"/>
    <p:sldId id="280" r:id="rId11"/>
    <p:sldId id="275" r:id="rId12"/>
    <p:sldId id="282" r:id="rId13"/>
    <p:sldId id="283" r:id="rId14"/>
    <p:sldId id="274" r:id="rId15"/>
    <p:sldId id="281" r:id="rId16"/>
    <p:sldId id="271"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6" autoAdjust="0"/>
    <p:restoredTop sz="94660"/>
  </p:normalViewPr>
  <p:slideViewPr>
    <p:cSldViewPr snapToGrid="0">
      <p:cViewPr varScale="1">
        <p:scale>
          <a:sx n="97" d="100"/>
          <a:sy n="97" d="100"/>
        </p:scale>
        <p:origin x="78" y="99"/>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18DD52-5211-49E1-B0EA-AE3A13CAC82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E5BF1B28-E477-4232-91FE-19453609630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E143796-4096-4297-AB45-EB7ACB0CD15C}"/>
              </a:ext>
            </a:extLst>
          </p:cNvPr>
          <p:cNvSpPr>
            <a:spLocks noGrp="1"/>
          </p:cNvSpPr>
          <p:nvPr>
            <p:ph type="dt" sz="half" idx="10"/>
          </p:nvPr>
        </p:nvSpPr>
        <p:spPr/>
        <p:txBody>
          <a:bodyPr/>
          <a:lstStyle/>
          <a:p>
            <a:fld id="{3BA4F9EC-809D-4D41-9B06-87E3F580E0B8}" type="datetimeFigureOut">
              <a:rPr lang="en-US" smtClean="0"/>
              <a:t>8/19/2026</a:t>
            </a:fld>
            <a:endParaRPr lang="en-US"/>
          </a:p>
        </p:txBody>
      </p:sp>
      <p:sp>
        <p:nvSpPr>
          <p:cNvPr id="5" name="Footer Placeholder 4">
            <a:extLst>
              <a:ext uri="{FF2B5EF4-FFF2-40B4-BE49-F238E27FC236}">
                <a16:creationId xmlns:a16="http://schemas.microsoft.com/office/drawing/2014/main" id="{B8DECBCC-B0C1-4777-B979-C97DB4404A4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1540603-1CB7-41D7-984D-D4C60C41C5E4}"/>
              </a:ext>
            </a:extLst>
          </p:cNvPr>
          <p:cNvSpPr>
            <a:spLocks noGrp="1"/>
          </p:cNvSpPr>
          <p:nvPr>
            <p:ph type="sldNum" sz="quarter" idx="12"/>
          </p:nvPr>
        </p:nvSpPr>
        <p:spPr/>
        <p:txBody>
          <a:bodyPr/>
          <a:lstStyle/>
          <a:p>
            <a:fld id="{30AB33D9-C86E-4293-8517-F31EAB871996}" type="slidenum">
              <a:rPr lang="en-US" smtClean="0"/>
              <a:t>‹#›</a:t>
            </a:fld>
            <a:endParaRPr lang="en-US"/>
          </a:p>
        </p:txBody>
      </p:sp>
    </p:spTree>
    <p:extLst>
      <p:ext uri="{BB962C8B-B14F-4D97-AF65-F5344CB8AC3E}">
        <p14:creationId xmlns:p14="http://schemas.microsoft.com/office/powerpoint/2010/main" val="42042667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5F9289-EA39-472E-9D14-8062D60E907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2DFD06F-4897-4948-A108-D8C0B2375E3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605DEB0-6F5D-4675-AA0F-81D461672C29}"/>
              </a:ext>
            </a:extLst>
          </p:cNvPr>
          <p:cNvSpPr>
            <a:spLocks noGrp="1"/>
          </p:cNvSpPr>
          <p:nvPr>
            <p:ph type="dt" sz="half" idx="10"/>
          </p:nvPr>
        </p:nvSpPr>
        <p:spPr/>
        <p:txBody>
          <a:bodyPr/>
          <a:lstStyle/>
          <a:p>
            <a:fld id="{3BA4F9EC-809D-4D41-9B06-87E3F580E0B8}" type="datetimeFigureOut">
              <a:rPr lang="en-US" smtClean="0"/>
              <a:t>8/19/2026</a:t>
            </a:fld>
            <a:endParaRPr lang="en-US"/>
          </a:p>
        </p:txBody>
      </p:sp>
      <p:sp>
        <p:nvSpPr>
          <p:cNvPr id="5" name="Footer Placeholder 4">
            <a:extLst>
              <a:ext uri="{FF2B5EF4-FFF2-40B4-BE49-F238E27FC236}">
                <a16:creationId xmlns:a16="http://schemas.microsoft.com/office/drawing/2014/main" id="{FB4B62C6-031B-4FAB-92C8-7AED42924D3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20E918D-F94D-4AE6-A0C0-718160B9B084}"/>
              </a:ext>
            </a:extLst>
          </p:cNvPr>
          <p:cNvSpPr>
            <a:spLocks noGrp="1"/>
          </p:cNvSpPr>
          <p:nvPr>
            <p:ph type="sldNum" sz="quarter" idx="12"/>
          </p:nvPr>
        </p:nvSpPr>
        <p:spPr/>
        <p:txBody>
          <a:bodyPr/>
          <a:lstStyle/>
          <a:p>
            <a:fld id="{30AB33D9-C86E-4293-8517-F31EAB871996}" type="slidenum">
              <a:rPr lang="en-US" smtClean="0"/>
              <a:t>‹#›</a:t>
            </a:fld>
            <a:endParaRPr lang="en-US"/>
          </a:p>
        </p:txBody>
      </p:sp>
    </p:spTree>
    <p:extLst>
      <p:ext uri="{BB962C8B-B14F-4D97-AF65-F5344CB8AC3E}">
        <p14:creationId xmlns:p14="http://schemas.microsoft.com/office/powerpoint/2010/main" val="33005337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9FC3D9-18D6-4CAC-BC1C-B008D81F69F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33512DDF-A6C0-4921-A658-DED2622AF90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4896949-5014-4121-B8D7-BEBF4C5DBAA6}"/>
              </a:ext>
            </a:extLst>
          </p:cNvPr>
          <p:cNvSpPr>
            <a:spLocks noGrp="1"/>
          </p:cNvSpPr>
          <p:nvPr>
            <p:ph type="dt" sz="half" idx="10"/>
          </p:nvPr>
        </p:nvSpPr>
        <p:spPr/>
        <p:txBody>
          <a:bodyPr/>
          <a:lstStyle/>
          <a:p>
            <a:fld id="{3BA4F9EC-809D-4D41-9B06-87E3F580E0B8}" type="datetimeFigureOut">
              <a:rPr lang="en-US" smtClean="0"/>
              <a:t>8/19/2026</a:t>
            </a:fld>
            <a:endParaRPr lang="en-US"/>
          </a:p>
        </p:txBody>
      </p:sp>
      <p:sp>
        <p:nvSpPr>
          <p:cNvPr id="5" name="Footer Placeholder 4">
            <a:extLst>
              <a:ext uri="{FF2B5EF4-FFF2-40B4-BE49-F238E27FC236}">
                <a16:creationId xmlns:a16="http://schemas.microsoft.com/office/drawing/2014/main" id="{3531F7B6-FBE8-4241-BC78-0C7AC587E49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6F31B03-994F-46D8-A15E-3D68829213BC}"/>
              </a:ext>
            </a:extLst>
          </p:cNvPr>
          <p:cNvSpPr>
            <a:spLocks noGrp="1"/>
          </p:cNvSpPr>
          <p:nvPr>
            <p:ph type="sldNum" sz="quarter" idx="12"/>
          </p:nvPr>
        </p:nvSpPr>
        <p:spPr/>
        <p:txBody>
          <a:bodyPr/>
          <a:lstStyle/>
          <a:p>
            <a:fld id="{30AB33D9-C86E-4293-8517-F31EAB871996}" type="slidenum">
              <a:rPr lang="en-US" smtClean="0"/>
              <a:t>‹#›</a:t>
            </a:fld>
            <a:endParaRPr lang="en-US"/>
          </a:p>
        </p:txBody>
      </p:sp>
    </p:spTree>
    <p:extLst>
      <p:ext uri="{BB962C8B-B14F-4D97-AF65-F5344CB8AC3E}">
        <p14:creationId xmlns:p14="http://schemas.microsoft.com/office/powerpoint/2010/main" val="23956127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EF9696-5460-472C-9EB1-7D5EB313D93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0DEA6F7-5638-4D38-98D0-F5A3433FDC0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C1575C6-2C5A-433B-A94D-DCC5C51679B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FC89B4D-49D0-467B-8833-402F5C60BC5D}"/>
              </a:ext>
            </a:extLst>
          </p:cNvPr>
          <p:cNvSpPr>
            <a:spLocks noGrp="1"/>
          </p:cNvSpPr>
          <p:nvPr>
            <p:ph type="dt" sz="half" idx="10"/>
          </p:nvPr>
        </p:nvSpPr>
        <p:spPr/>
        <p:txBody>
          <a:bodyPr/>
          <a:lstStyle/>
          <a:p>
            <a:fld id="{3BA4F9EC-809D-4D41-9B06-87E3F580E0B8}" type="datetimeFigureOut">
              <a:rPr lang="en-US" smtClean="0"/>
              <a:t>8/19/2026</a:t>
            </a:fld>
            <a:endParaRPr lang="en-US"/>
          </a:p>
        </p:txBody>
      </p:sp>
      <p:sp>
        <p:nvSpPr>
          <p:cNvPr id="6" name="Footer Placeholder 5">
            <a:extLst>
              <a:ext uri="{FF2B5EF4-FFF2-40B4-BE49-F238E27FC236}">
                <a16:creationId xmlns:a16="http://schemas.microsoft.com/office/drawing/2014/main" id="{8E8B54E6-028B-4AE8-9BB1-F840338120D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4296D1C-632D-432E-B313-FF72864A692B}"/>
              </a:ext>
            </a:extLst>
          </p:cNvPr>
          <p:cNvSpPr>
            <a:spLocks noGrp="1"/>
          </p:cNvSpPr>
          <p:nvPr>
            <p:ph type="sldNum" sz="quarter" idx="12"/>
          </p:nvPr>
        </p:nvSpPr>
        <p:spPr/>
        <p:txBody>
          <a:bodyPr/>
          <a:lstStyle/>
          <a:p>
            <a:fld id="{30AB33D9-C86E-4293-8517-F31EAB871996}" type="slidenum">
              <a:rPr lang="en-US" smtClean="0"/>
              <a:t>‹#›</a:t>
            </a:fld>
            <a:endParaRPr lang="en-US"/>
          </a:p>
        </p:txBody>
      </p:sp>
    </p:spTree>
    <p:extLst>
      <p:ext uri="{BB962C8B-B14F-4D97-AF65-F5344CB8AC3E}">
        <p14:creationId xmlns:p14="http://schemas.microsoft.com/office/powerpoint/2010/main" val="4859658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7D5EB1-9EFC-4890-8042-F8928261A4B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D15C8CD-0553-415C-9C92-CFBB9A5CC53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5153477-5962-427A-B67E-938D5603296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C080812-C1C3-41DD-945D-9338725DF1A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44807A7-2967-4BB1-8A21-27A8A07577E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FC348B5-6BE2-43E1-85C1-755AF41BE63D}"/>
              </a:ext>
            </a:extLst>
          </p:cNvPr>
          <p:cNvSpPr>
            <a:spLocks noGrp="1"/>
          </p:cNvSpPr>
          <p:nvPr>
            <p:ph type="dt" sz="half" idx="10"/>
          </p:nvPr>
        </p:nvSpPr>
        <p:spPr/>
        <p:txBody>
          <a:bodyPr/>
          <a:lstStyle/>
          <a:p>
            <a:fld id="{3BA4F9EC-809D-4D41-9B06-87E3F580E0B8}" type="datetimeFigureOut">
              <a:rPr lang="en-US" smtClean="0"/>
              <a:t>8/19/2026</a:t>
            </a:fld>
            <a:endParaRPr lang="en-US"/>
          </a:p>
        </p:txBody>
      </p:sp>
      <p:sp>
        <p:nvSpPr>
          <p:cNvPr id="8" name="Footer Placeholder 7">
            <a:extLst>
              <a:ext uri="{FF2B5EF4-FFF2-40B4-BE49-F238E27FC236}">
                <a16:creationId xmlns:a16="http://schemas.microsoft.com/office/drawing/2014/main" id="{D1AB9143-C20C-47E0-85AD-8B77D6F49A7A}"/>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3DB3CBF4-F6AC-4679-92F7-92657E6F2EDC}"/>
              </a:ext>
            </a:extLst>
          </p:cNvPr>
          <p:cNvSpPr>
            <a:spLocks noGrp="1"/>
          </p:cNvSpPr>
          <p:nvPr>
            <p:ph type="sldNum" sz="quarter" idx="12"/>
          </p:nvPr>
        </p:nvSpPr>
        <p:spPr/>
        <p:txBody>
          <a:bodyPr/>
          <a:lstStyle/>
          <a:p>
            <a:fld id="{30AB33D9-C86E-4293-8517-F31EAB871996}" type="slidenum">
              <a:rPr lang="en-US" smtClean="0"/>
              <a:t>‹#›</a:t>
            </a:fld>
            <a:endParaRPr lang="en-US"/>
          </a:p>
        </p:txBody>
      </p:sp>
    </p:spTree>
    <p:extLst>
      <p:ext uri="{BB962C8B-B14F-4D97-AF65-F5344CB8AC3E}">
        <p14:creationId xmlns:p14="http://schemas.microsoft.com/office/powerpoint/2010/main" val="3813362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91D7C9-A406-49FD-B7A3-8E9656093B5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C1CD3A63-8980-4C83-9266-59D1AB1B7451}"/>
              </a:ext>
            </a:extLst>
          </p:cNvPr>
          <p:cNvSpPr>
            <a:spLocks noGrp="1"/>
          </p:cNvSpPr>
          <p:nvPr>
            <p:ph type="dt" sz="half" idx="10"/>
          </p:nvPr>
        </p:nvSpPr>
        <p:spPr/>
        <p:txBody>
          <a:bodyPr/>
          <a:lstStyle/>
          <a:p>
            <a:fld id="{3BA4F9EC-809D-4D41-9B06-87E3F580E0B8}" type="datetimeFigureOut">
              <a:rPr lang="en-US" smtClean="0"/>
              <a:t>8/19/2026</a:t>
            </a:fld>
            <a:endParaRPr lang="en-US"/>
          </a:p>
        </p:txBody>
      </p:sp>
      <p:sp>
        <p:nvSpPr>
          <p:cNvPr id="4" name="Footer Placeholder 3">
            <a:extLst>
              <a:ext uri="{FF2B5EF4-FFF2-40B4-BE49-F238E27FC236}">
                <a16:creationId xmlns:a16="http://schemas.microsoft.com/office/drawing/2014/main" id="{7CB2109E-36F6-4032-9B61-B4933003A57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7232673B-B74F-4777-8FB8-9E66C8C30753}"/>
              </a:ext>
            </a:extLst>
          </p:cNvPr>
          <p:cNvSpPr>
            <a:spLocks noGrp="1"/>
          </p:cNvSpPr>
          <p:nvPr>
            <p:ph type="sldNum" sz="quarter" idx="12"/>
          </p:nvPr>
        </p:nvSpPr>
        <p:spPr/>
        <p:txBody>
          <a:bodyPr/>
          <a:lstStyle/>
          <a:p>
            <a:fld id="{30AB33D9-C86E-4293-8517-F31EAB871996}" type="slidenum">
              <a:rPr lang="en-US" smtClean="0"/>
              <a:t>‹#›</a:t>
            </a:fld>
            <a:endParaRPr lang="en-US"/>
          </a:p>
        </p:txBody>
      </p:sp>
    </p:spTree>
    <p:extLst>
      <p:ext uri="{BB962C8B-B14F-4D97-AF65-F5344CB8AC3E}">
        <p14:creationId xmlns:p14="http://schemas.microsoft.com/office/powerpoint/2010/main" val="37554367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7A7BFD2-A0CC-4D34-A19A-CEEE194D390A}"/>
              </a:ext>
            </a:extLst>
          </p:cNvPr>
          <p:cNvSpPr>
            <a:spLocks noGrp="1"/>
          </p:cNvSpPr>
          <p:nvPr>
            <p:ph type="dt" sz="half" idx="10"/>
          </p:nvPr>
        </p:nvSpPr>
        <p:spPr/>
        <p:txBody>
          <a:bodyPr/>
          <a:lstStyle/>
          <a:p>
            <a:fld id="{3BA4F9EC-809D-4D41-9B06-87E3F580E0B8}" type="datetimeFigureOut">
              <a:rPr lang="en-US" smtClean="0"/>
              <a:t>8/19/2026</a:t>
            </a:fld>
            <a:endParaRPr lang="en-US"/>
          </a:p>
        </p:txBody>
      </p:sp>
      <p:sp>
        <p:nvSpPr>
          <p:cNvPr id="3" name="Footer Placeholder 2">
            <a:extLst>
              <a:ext uri="{FF2B5EF4-FFF2-40B4-BE49-F238E27FC236}">
                <a16:creationId xmlns:a16="http://schemas.microsoft.com/office/drawing/2014/main" id="{7BA69A46-C2B9-4977-B2BD-D69F3FEE6DE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6AEF4C8E-D6BA-43B6-A410-8D09D1145B3B}"/>
              </a:ext>
            </a:extLst>
          </p:cNvPr>
          <p:cNvSpPr>
            <a:spLocks noGrp="1"/>
          </p:cNvSpPr>
          <p:nvPr>
            <p:ph type="sldNum" sz="quarter" idx="12"/>
          </p:nvPr>
        </p:nvSpPr>
        <p:spPr/>
        <p:txBody>
          <a:bodyPr/>
          <a:lstStyle/>
          <a:p>
            <a:fld id="{30AB33D9-C86E-4293-8517-F31EAB871996}" type="slidenum">
              <a:rPr lang="en-US" smtClean="0"/>
              <a:t>‹#›</a:t>
            </a:fld>
            <a:endParaRPr lang="en-US"/>
          </a:p>
        </p:txBody>
      </p:sp>
    </p:spTree>
    <p:extLst>
      <p:ext uri="{BB962C8B-B14F-4D97-AF65-F5344CB8AC3E}">
        <p14:creationId xmlns:p14="http://schemas.microsoft.com/office/powerpoint/2010/main" val="13041653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277C3D-1758-49F2-8DE2-8014D2FEC57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8F59DCB-7583-41D5-BA2C-8CAC66319D0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4DF1F18-2F36-410F-B30B-9F492785B8B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680ED94-AADA-4DB9-BAE0-A5324FDB862E}"/>
              </a:ext>
            </a:extLst>
          </p:cNvPr>
          <p:cNvSpPr>
            <a:spLocks noGrp="1"/>
          </p:cNvSpPr>
          <p:nvPr>
            <p:ph type="dt" sz="half" idx="10"/>
          </p:nvPr>
        </p:nvSpPr>
        <p:spPr/>
        <p:txBody>
          <a:bodyPr/>
          <a:lstStyle/>
          <a:p>
            <a:fld id="{3BA4F9EC-809D-4D41-9B06-87E3F580E0B8}" type="datetimeFigureOut">
              <a:rPr lang="en-US" smtClean="0"/>
              <a:t>8/19/2026</a:t>
            </a:fld>
            <a:endParaRPr lang="en-US"/>
          </a:p>
        </p:txBody>
      </p:sp>
      <p:sp>
        <p:nvSpPr>
          <p:cNvPr id="6" name="Footer Placeholder 5">
            <a:extLst>
              <a:ext uri="{FF2B5EF4-FFF2-40B4-BE49-F238E27FC236}">
                <a16:creationId xmlns:a16="http://schemas.microsoft.com/office/drawing/2014/main" id="{980AA31E-4626-491A-9BB2-7FCDE100ACA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DC78004-D041-4829-9A07-D9C517C0D7AB}"/>
              </a:ext>
            </a:extLst>
          </p:cNvPr>
          <p:cNvSpPr>
            <a:spLocks noGrp="1"/>
          </p:cNvSpPr>
          <p:nvPr>
            <p:ph type="sldNum" sz="quarter" idx="12"/>
          </p:nvPr>
        </p:nvSpPr>
        <p:spPr/>
        <p:txBody>
          <a:bodyPr/>
          <a:lstStyle/>
          <a:p>
            <a:fld id="{30AB33D9-C86E-4293-8517-F31EAB871996}" type="slidenum">
              <a:rPr lang="en-US" smtClean="0"/>
              <a:t>‹#›</a:t>
            </a:fld>
            <a:endParaRPr lang="en-US"/>
          </a:p>
        </p:txBody>
      </p:sp>
    </p:spTree>
    <p:extLst>
      <p:ext uri="{BB962C8B-B14F-4D97-AF65-F5344CB8AC3E}">
        <p14:creationId xmlns:p14="http://schemas.microsoft.com/office/powerpoint/2010/main" val="33033739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AAFEC5-F0BF-4A1F-87A0-A1506EDC41F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6FB208B-0EEF-4336-A206-2A42D2682F4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A16AB967-F732-4906-8681-0FD3607A6D4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1DF5149-2060-4B1D-8963-DF29100F061E}"/>
              </a:ext>
            </a:extLst>
          </p:cNvPr>
          <p:cNvSpPr>
            <a:spLocks noGrp="1"/>
          </p:cNvSpPr>
          <p:nvPr>
            <p:ph type="dt" sz="half" idx="10"/>
          </p:nvPr>
        </p:nvSpPr>
        <p:spPr/>
        <p:txBody>
          <a:bodyPr/>
          <a:lstStyle/>
          <a:p>
            <a:fld id="{3BA4F9EC-809D-4D41-9B06-87E3F580E0B8}" type="datetimeFigureOut">
              <a:rPr lang="en-US" smtClean="0"/>
              <a:t>8/19/2026</a:t>
            </a:fld>
            <a:endParaRPr lang="en-US"/>
          </a:p>
        </p:txBody>
      </p:sp>
      <p:sp>
        <p:nvSpPr>
          <p:cNvPr id="6" name="Footer Placeholder 5">
            <a:extLst>
              <a:ext uri="{FF2B5EF4-FFF2-40B4-BE49-F238E27FC236}">
                <a16:creationId xmlns:a16="http://schemas.microsoft.com/office/drawing/2014/main" id="{9F41CEAB-E4EA-4652-B2DB-9732FE6D5AC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245BC16-3E23-452C-A1A7-CF6CA3435337}"/>
              </a:ext>
            </a:extLst>
          </p:cNvPr>
          <p:cNvSpPr>
            <a:spLocks noGrp="1"/>
          </p:cNvSpPr>
          <p:nvPr>
            <p:ph type="sldNum" sz="quarter" idx="12"/>
          </p:nvPr>
        </p:nvSpPr>
        <p:spPr/>
        <p:txBody>
          <a:bodyPr/>
          <a:lstStyle/>
          <a:p>
            <a:fld id="{30AB33D9-C86E-4293-8517-F31EAB871996}" type="slidenum">
              <a:rPr lang="en-US" smtClean="0"/>
              <a:t>‹#›</a:t>
            </a:fld>
            <a:endParaRPr lang="en-US"/>
          </a:p>
        </p:txBody>
      </p:sp>
    </p:spTree>
    <p:extLst>
      <p:ext uri="{BB962C8B-B14F-4D97-AF65-F5344CB8AC3E}">
        <p14:creationId xmlns:p14="http://schemas.microsoft.com/office/powerpoint/2010/main" val="16831233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5B43E7-4696-46C7-83BF-5CFBA34751F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2AE14FB-106B-4508-B652-8E6470CB883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6DF3590-F8EB-4C9B-A5A7-8556ABA77611}"/>
              </a:ext>
            </a:extLst>
          </p:cNvPr>
          <p:cNvSpPr>
            <a:spLocks noGrp="1"/>
          </p:cNvSpPr>
          <p:nvPr>
            <p:ph type="dt" sz="half" idx="10"/>
          </p:nvPr>
        </p:nvSpPr>
        <p:spPr/>
        <p:txBody>
          <a:bodyPr/>
          <a:lstStyle/>
          <a:p>
            <a:fld id="{3BA4F9EC-809D-4D41-9B06-87E3F580E0B8}" type="datetimeFigureOut">
              <a:rPr lang="en-US" smtClean="0"/>
              <a:t>8/19/2026</a:t>
            </a:fld>
            <a:endParaRPr lang="en-US"/>
          </a:p>
        </p:txBody>
      </p:sp>
      <p:sp>
        <p:nvSpPr>
          <p:cNvPr id="5" name="Footer Placeholder 4">
            <a:extLst>
              <a:ext uri="{FF2B5EF4-FFF2-40B4-BE49-F238E27FC236}">
                <a16:creationId xmlns:a16="http://schemas.microsoft.com/office/drawing/2014/main" id="{90D18231-50C3-490C-9164-D4445F4672D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EAC0501-4496-43CE-83B3-7F780A928F1E}"/>
              </a:ext>
            </a:extLst>
          </p:cNvPr>
          <p:cNvSpPr>
            <a:spLocks noGrp="1"/>
          </p:cNvSpPr>
          <p:nvPr>
            <p:ph type="sldNum" sz="quarter" idx="12"/>
          </p:nvPr>
        </p:nvSpPr>
        <p:spPr/>
        <p:txBody>
          <a:bodyPr/>
          <a:lstStyle/>
          <a:p>
            <a:fld id="{30AB33D9-C86E-4293-8517-F31EAB871996}" type="slidenum">
              <a:rPr lang="en-US" smtClean="0"/>
              <a:t>‹#›</a:t>
            </a:fld>
            <a:endParaRPr lang="en-US"/>
          </a:p>
        </p:txBody>
      </p:sp>
    </p:spTree>
    <p:extLst>
      <p:ext uri="{BB962C8B-B14F-4D97-AF65-F5344CB8AC3E}">
        <p14:creationId xmlns:p14="http://schemas.microsoft.com/office/powerpoint/2010/main" val="24263441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D8BBF59-43F7-4E74-A208-E1505B2AB965}"/>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FE4B590-01A6-4A5E-864A-5F86A011C7D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C996EC3-5468-417F-B552-AB06C1752C4B}"/>
              </a:ext>
            </a:extLst>
          </p:cNvPr>
          <p:cNvSpPr>
            <a:spLocks noGrp="1"/>
          </p:cNvSpPr>
          <p:nvPr>
            <p:ph type="dt" sz="half" idx="10"/>
          </p:nvPr>
        </p:nvSpPr>
        <p:spPr/>
        <p:txBody>
          <a:bodyPr/>
          <a:lstStyle/>
          <a:p>
            <a:fld id="{3BA4F9EC-809D-4D41-9B06-87E3F580E0B8}" type="datetimeFigureOut">
              <a:rPr lang="en-US" smtClean="0"/>
              <a:t>8/19/2026</a:t>
            </a:fld>
            <a:endParaRPr lang="en-US"/>
          </a:p>
        </p:txBody>
      </p:sp>
      <p:sp>
        <p:nvSpPr>
          <p:cNvPr id="5" name="Footer Placeholder 4">
            <a:extLst>
              <a:ext uri="{FF2B5EF4-FFF2-40B4-BE49-F238E27FC236}">
                <a16:creationId xmlns:a16="http://schemas.microsoft.com/office/drawing/2014/main" id="{378CEEDA-4627-4985-8D7F-EADBCF095B6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3F4B4EF-552A-46AD-9D2C-02FC4F778F8E}"/>
              </a:ext>
            </a:extLst>
          </p:cNvPr>
          <p:cNvSpPr>
            <a:spLocks noGrp="1"/>
          </p:cNvSpPr>
          <p:nvPr>
            <p:ph type="sldNum" sz="quarter" idx="12"/>
          </p:nvPr>
        </p:nvSpPr>
        <p:spPr/>
        <p:txBody>
          <a:bodyPr/>
          <a:lstStyle/>
          <a:p>
            <a:fld id="{30AB33D9-C86E-4293-8517-F31EAB871996}" type="slidenum">
              <a:rPr lang="en-US" smtClean="0"/>
              <a:t>‹#›</a:t>
            </a:fld>
            <a:endParaRPr lang="en-US"/>
          </a:p>
        </p:txBody>
      </p:sp>
    </p:spTree>
    <p:extLst>
      <p:ext uri="{BB962C8B-B14F-4D97-AF65-F5344CB8AC3E}">
        <p14:creationId xmlns:p14="http://schemas.microsoft.com/office/powerpoint/2010/main" val="18788265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558516D-06B2-484E-BDAE-F5CF708737C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6D66E01-1D0C-4C7B-99B1-EB71C263681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CC19706-72BC-4D4D-90A0-B483AC9BC7A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BA4F9EC-809D-4D41-9B06-87E3F580E0B8}" type="datetimeFigureOut">
              <a:rPr lang="en-US" smtClean="0"/>
              <a:t>8/19/2026</a:t>
            </a:fld>
            <a:endParaRPr lang="en-US"/>
          </a:p>
        </p:txBody>
      </p:sp>
      <p:sp>
        <p:nvSpPr>
          <p:cNvPr id="5" name="Footer Placeholder 4">
            <a:extLst>
              <a:ext uri="{FF2B5EF4-FFF2-40B4-BE49-F238E27FC236}">
                <a16:creationId xmlns:a16="http://schemas.microsoft.com/office/drawing/2014/main" id="{9FB54820-D488-4906-B445-B54E2090805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D44DD8F5-3B82-4CA3-8448-BE8540CCFCF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0AB33D9-C86E-4293-8517-F31EAB871996}" type="slidenum">
              <a:rPr lang="en-US" smtClean="0"/>
              <a:t>‹#›</a:t>
            </a:fld>
            <a:endParaRPr lang="en-US"/>
          </a:p>
        </p:txBody>
      </p:sp>
    </p:spTree>
    <p:extLst>
      <p:ext uri="{BB962C8B-B14F-4D97-AF65-F5344CB8AC3E}">
        <p14:creationId xmlns:p14="http://schemas.microsoft.com/office/powerpoint/2010/main" val="381865421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en.wikipedia.org/wiki/Gratitude" TargetMode="External"/><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7.xml"/><Relationship Id="rId1" Type="http://schemas.openxmlformats.org/officeDocument/2006/relationships/video" Target="https://www.youtube.com/embed/SSWV0Fayqj4?feature=oembed" TargetMode="External"/><Relationship Id="rId4" Type="http://schemas.openxmlformats.org/officeDocument/2006/relationships/hyperlink" Target="https://www.youtube.com/watch?v=SSWV0Fayqj4" TargetMode="Externa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hyperlink" Target="https://www.wallpaperflare.com/bridge-of-prosperity-rails-landscape-yellow-orange-nature-wallpaper-tvxuw" TargetMode="External"/><Relationship Id="rId2" Type="http://schemas.openxmlformats.org/officeDocument/2006/relationships/image" Target="../media/image4.jpg"/><Relationship Id="rId1" Type="http://schemas.openxmlformats.org/officeDocument/2006/relationships/slideLayout" Target="../slideLayouts/slideLayout7.xml"/><Relationship Id="rId5" Type="http://schemas.openxmlformats.org/officeDocument/2006/relationships/hyperlink" Target="https://halcyonsoulcenter.wordpress.com/2013/11/09/carrots-eggs-or-coffee-beans-movie/" TargetMode="External"/><Relationship Id="rId4" Type="http://schemas.openxmlformats.org/officeDocument/2006/relationships/image" Target="../media/image5.jpg"/></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hyperlink" Target="https://www.pexels.com/photo/boy-happiness-abc-happy-people-3277184/" TargetMode="External"/><Relationship Id="rId2" Type="http://schemas.openxmlformats.org/officeDocument/2006/relationships/image" Target="../media/image7.jp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hyperlink" Target="https://www.phakhaolao.la/en/news/annual-lao-food-festival-returns-gourmet-line" TargetMode="External"/><Relationship Id="rId2" Type="http://schemas.openxmlformats.org/officeDocument/2006/relationships/image" Target="../media/image8.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hyperlink" Target="https://www.pexels.com/photo/senior-craftsman-mending-guitar-in-workshop-3853193/" TargetMode="External"/><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slideLayout" Target="../slideLayouts/slideLayout7.xml"/><Relationship Id="rId1" Type="http://schemas.openxmlformats.org/officeDocument/2006/relationships/video" Target="https://www.youtube.com/embed/luKgFOhy4tI?feature=oembed" TargetMode="External"/><Relationship Id="rId4" Type="http://schemas.openxmlformats.org/officeDocument/2006/relationships/hyperlink" Target="https://www.youtube.com/watch?v=luKgFOhy4tI" TargetMode="External"/></Relationships>
</file>

<file path=ppt/slides/_rels/slide16.xml.rels><?xml version="1.0" encoding="UTF-8" standalone="yes"?>
<Relationships xmlns="http://schemas.openxmlformats.org/package/2006/relationships"><Relationship Id="rId3" Type="http://schemas.openxmlformats.org/officeDocument/2006/relationships/hyperlink" Target="https://www.youtube.com/watch?v=AqdjA8ZO4cU" TargetMode="External"/><Relationship Id="rId2" Type="http://schemas.openxmlformats.org/officeDocument/2006/relationships/image" Target="../media/image17.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4D4677D2-D5AC-4CF9-9EED-2B89D0A1C21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6D54F7E-825A-4BBA-815F-35CCA8B977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080681"/>
            <a:ext cx="12192000" cy="2777318"/>
          </a:xfrm>
          <a:prstGeom prst="rect">
            <a:avLst/>
          </a:pr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person standing in a field of flowers with the arms raised&#10;&#10;Description automatically generated with medium confidence">
            <a:extLst>
              <a:ext uri="{FF2B5EF4-FFF2-40B4-BE49-F238E27FC236}">
                <a16:creationId xmlns:a16="http://schemas.microsoft.com/office/drawing/2014/main" id="{2B36DB06-6325-2F9A-14D9-66F8AEE58B49}"/>
              </a:ext>
            </a:extLst>
          </p:cNvPr>
          <p:cNvPicPr>
            <a:picLocks noChangeAspect="1"/>
          </p:cNvPicPr>
          <p:nvPr/>
        </p:nvPicPr>
        <p:blipFill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t="13924" b="1806"/>
          <a:stretch/>
        </p:blipFill>
        <p:spPr>
          <a:xfrm>
            <a:off x="1" y="1"/>
            <a:ext cx="12191999" cy="6858000"/>
          </a:xfrm>
          <a:custGeom>
            <a:avLst/>
            <a:gdLst/>
            <a:ahLst/>
            <a:cxnLst/>
            <a:rect l="l" t="t" r="r" b="b"/>
            <a:pathLst>
              <a:path w="12191999" h="6842601">
                <a:moveTo>
                  <a:pt x="0" y="0"/>
                </a:moveTo>
                <a:lnTo>
                  <a:pt x="12191999" y="0"/>
                </a:lnTo>
                <a:lnTo>
                  <a:pt x="12191999" y="6842601"/>
                </a:lnTo>
                <a:lnTo>
                  <a:pt x="10316981" y="6842601"/>
                </a:lnTo>
                <a:cubicBezTo>
                  <a:pt x="10312796" y="6835189"/>
                  <a:pt x="10163183" y="6730124"/>
                  <a:pt x="10158998" y="6722712"/>
                </a:cubicBezTo>
                <a:cubicBezTo>
                  <a:pt x="10120278" y="6678190"/>
                  <a:pt x="10156462" y="6716223"/>
                  <a:pt x="10090349" y="6671420"/>
                </a:cubicBezTo>
                <a:cubicBezTo>
                  <a:pt x="10043032" y="6655694"/>
                  <a:pt x="9995855" y="6551879"/>
                  <a:pt x="9955425" y="6498018"/>
                </a:cubicBezTo>
                <a:cubicBezTo>
                  <a:pt x="9939618" y="6480021"/>
                  <a:pt x="9915110" y="6461677"/>
                  <a:pt x="9891265" y="6454528"/>
                </a:cubicBezTo>
                <a:cubicBezTo>
                  <a:pt x="9868239" y="6464957"/>
                  <a:pt x="9865423" y="6431640"/>
                  <a:pt x="9848227" y="6426063"/>
                </a:cubicBezTo>
                <a:cubicBezTo>
                  <a:pt x="9838059" y="6433162"/>
                  <a:pt x="9815047" y="6410348"/>
                  <a:pt x="9812354" y="6399604"/>
                </a:cubicBezTo>
                <a:cubicBezTo>
                  <a:pt x="9825285" y="6377997"/>
                  <a:pt x="9725923" y="6372757"/>
                  <a:pt x="9725915" y="6356381"/>
                </a:cubicBezTo>
                <a:cubicBezTo>
                  <a:pt x="9696279" y="6348066"/>
                  <a:pt x="9591199" y="6354143"/>
                  <a:pt x="9575033" y="6325258"/>
                </a:cubicBezTo>
                <a:cubicBezTo>
                  <a:pt x="9516434" y="6303128"/>
                  <a:pt x="9441613" y="6276805"/>
                  <a:pt x="9415626" y="6271777"/>
                </a:cubicBezTo>
                <a:cubicBezTo>
                  <a:pt x="9378293" y="6313495"/>
                  <a:pt x="9281935" y="6171365"/>
                  <a:pt x="9171493" y="6150430"/>
                </a:cubicBezTo>
                <a:cubicBezTo>
                  <a:pt x="9155426" y="6152396"/>
                  <a:pt x="9147439" y="6151015"/>
                  <a:pt x="9146018" y="6139864"/>
                </a:cubicBezTo>
                <a:cubicBezTo>
                  <a:pt x="9112029" y="6132441"/>
                  <a:pt x="9087339" y="6101138"/>
                  <a:pt x="9059635" y="6109957"/>
                </a:cubicBezTo>
                <a:cubicBezTo>
                  <a:pt x="9024424" y="6092144"/>
                  <a:pt x="9043048" y="6078417"/>
                  <a:pt x="9010911" y="6064789"/>
                </a:cubicBezTo>
                <a:lnTo>
                  <a:pt x="8866811" y="6028191"/>
                </a:lnTo>
                <a:cubicBezTo>
                  <a:pt x="8846465" y="6021172"/>
                  <a:pt x="8825221" y="6000527"/>
                  <a:pt x="8804584" y="5994237"/>
                </a:cubicBezTo>
                <a:lnTo>
                  <a:pt x="8783071" y="5990448"/>
                </a:lnTo>
                <a:lnTo>
                  <a:pt x="8770456" y="5978060"/>
                </a:lnTo>
                <a:cubicBezTo>
                  <a:pt x="8764772" y="5975259"/>
                  <a:pt x="8757695" y="5974720"/>
                  <a:pt x="8748297" y="5978070"/>
                </a:cubicBezTo>
                <a:cubicBezTo>
                  <a:pt x="8730344" y="5973495"/>
                  <a:pt x="8679808" y="5955894"/>
                  <a:pt x="8662742" y="5950603"/>
                </a:cubicBezTo>
                <a:lnTo>
                  <a:pt x="8645902" y="5946326"/>
                </a:lnTo>
                <a:lnTo>
                  <a:pt x="8638176" y="5938358"/>
                </a:lnTo>
                <a:cubicBezTo>
                  <a:pt x="8625897" y="5932642"/>
                  <a:pt x="8594811" y="5922073"/>
                  <a:pt x="8572224" y="5912032"/>
                </a:cubicBezTo>
                <a:cubicBezTo>
                  <a:pt x="8553809" y="5897782"/>
                  <a:pt x="8529845" y="5886100"/>
                  <a:pt x="8502655" y="5878114"/>
                </a:cubicBezTo>
                <a:cubicBezTo>
                  <a:pt x="8496990" y="5883034"/>
                  <a:pt x="8489611" y="5872566"/>
                  <a:pt x="8485159" y="5869819"/>
                </a:cubicBezTo>
                <a:cubicBezTo>
                  <a:pt x="8483457" y="5873482"/>
                  <a:pt x="8471232" y="5872664"/>
                  <a:pt x="8468539" y="5868711"/>
                </a:cubicBezTo>
                <a:cubicBezTo>
                  <a:pt x="8389167" y="5836352"/>
                  <a:pt x="8421742" y="5881497"/>
                  <a:pt x="8379810" y="5849376"/>
                </a:cubicBezTo>
                <a:cubicBezTo>
                  <a:pt x="8371729" y="5846373"/>
                  <a:pt x="8364483" y="5846766"/>
                  <a:pt x="8357758" y="5848601"/>
                </a:cubicBezTo>
                <a:lnTo>
                  <a:pt x="8315264" y="5836192"/>
                </a:lnTo>
                <a:cubicBezTo>
                  <a:pt x="8299077" y="5829531"/>
                  <a:pt x="8281671" y="5824011"/>
                  <a:pt x="8263455" y="5819793"/>
                </a:cubicBezTo>
                <a:cubicBezTo>
                  <a:pt x="8257386" y="5826849"/>
                  <a:pt x="8245582" y="5813448"/>
                  <a:pt x="8239287" y="5810141"/>
                </a:cubicBezTo>
                <a:cubicBezTo>
                  <a:pt x="8237965" y="5815186"/>
                  <a:pt x="8222226" y="5815108"/>
                  <a:pt x="8217888" y="5810039"/>
                </a:cubicBezTo>
                <a:cubicBezTo>
                  <a:pt x="8109447" y="5773303"/>
                  <a:pt x="8161302" y="5831037"/>
                  <a:pt x="8100547" y="5791517"/>
                </a:cubicBezTo>
                <a:cubicBezTo>
                  <a:pt x="8089574" y="5788167"/>
                  <a:pt x="8080448" y="5789295"/>
                  <a:pt x="8072316" y="5792309"/>
                </a:cubicBezTo>
                <a:lnTo>
                  <a:pt x="8056967" y="5800648"/>
                </a:lnTo>
                <a:lnTo>
                  <a:pt x="8047885" y="5795270"/>
                </a:lnTo>
                <a:cubicBezTo>
                  <a:pt x="8010204" y="5788738"/>
                  <a:pt x="7996426" y="5797608"/>
                  <a:pt x="7977128" y="5783189"/>
                </a:cubicBezTo>
                <a:cubicBezTo>
                  <a:pt x="7943466" y="5775577"/>
                  <a:pt x="7904823" y="5770953"/>
                  <a:pt x="7874392" y="5763715"/>
                </a:cubicBezTo>
                <a:cubicBezTo>
                  <a:pt x="7860337" y="5743777"/>
                  <a:pt x="7817541" y="5748989"/>
                  <a:pt x="7794543" y="5739759"/>
                </a:cubicBezTo>
                <a:cubicBezTo>
                  <a:pt x="7784688" y="5731467"/>
                  <a:pt x="7776709" y="5729004"/>
                  <a:pt x="7763762" y="5734031"/>
                </a:cubicBezTo>
                <a:cubicBezTo>
                  <a:pt x="7718781" y="5694154"/>
                  <a:pt x="7732231" y="5727368"/>
                  <a:pt x="7685889" y="5707234"/>
                </a:cubicBezTo>
                <a:cubicBezTo>
                  <a:pt x="7646521" y="5687607"/>
                  <a:pt x="7600389" y="5671470"/>
                  <a:pt x="7566744" y="5634586"/>
                </a:cubicBezTo>
                <a:cubicBezTo>
                  <a:pt x="7561306" y="5624813"/>
                  <a:pt x="7543589" y="5618525"/>
                  <a:pt x="7527170" y="5620542"/>
                </a:cubicBezTo>
                <a:cubicBezTo>
                  <a:pt x="7524343" y="5620889"/>
                  <a:pt x="7521664" y="5621475"/>
                  <a:pt x="7519214" y="5622280"/>
                </a:cubicBezTo>
                <a:cubicBezTo>
                  <a:pt x="7500062" y="5596964"/>
                  <a:pt x="7480476" y="5604337"/>
                  <a:pt x="7473157" y="5588143"/>
                </a:cubicBezTo>
                <a:cubicBezTo>
                  <a:pt x="7433415" y="5574859"/>
                  <a:pt x="7395118" y="5582388"/>
                  <a:pt x="7388000" y="5568063"/>
                </a:cubicBezTo>
                <a:cubicBezTo>
                  <a:pt x="7366403" y="5564920"/>
                  <a:pt x="7332262" y="5573848"/>
                  <a:pt x="7320876" y="5557698"/>
                </a:cubicBezTo>
                <a:cubicBezTo>
                  <a:pt x="7314891" y="5568111"/>
                  <a:pt x="7299319" y="5544964"/>
                  <a:pt x="7284480" y="5549820"/>
                </a:cubicBezTo>
                <a:cubicBezTo>
                  <a:pt x="7273570" y="5554430"/>
                  <a:pt x="7266301" y="5548483"/>
                  <a:pt x="7256619" y="5546379"/>
                </a:cubicBezTo>
                <a:cubicBezTo>
                  <a:pt x="7242503" y="5549088"/>
                  <a:pt x="7202543" y="5533379"/>
                  <a:pt x="7193112" y="5525289"/>
                </a:cubicBezTo>
                <a:cubicBezTo>
                  <a:pt x="7172259" y="5499151"/>
                  <a:pt x="7108617" y="5505485"/>
                  <a:pt x="7090943" y="5485177"/>
                </a:cubicBezTo>
                <a:cubicBezTo>
                  <a:pt x="7083637" y="5481419"/>
                  <a:pt x="7076140" y="5479148"/>
                  <a:pt x="7068566" y="5477809"/>
                </a:cubicBezTo>
                <a:lnTo>
                  <a:pt x="7023035" y="5476595"/>
                </a:lnTo>
                <a:lnTo>
                  <a:pt x="7001197" y="5476163"/>
                </a:lnTo>
                <a:cubicBezTo>
                  <a:pt x="7016126" y="5454256"/>
                  <a:pt x="6943549" y="5466815"/>
                  <a:pt x="6967472" y="5451057"/>
                </a:cubicBezTo>
                <a:cubicBezTo>
                  <a:pt x="6931240" y="5443544"/>
                  <a:pt x="6920843" y="5429649"/>
                  <a:pt x="6883334" y="5418880"/>
                </a:cubicBezTo>
                <a:lnTo>
                  <a:pt x="6742417" y="5386446"/>
                </a:lnTo>
                <a:cubicBezTo>
                  <a:pt x="6690532" y="5366095"/>
                  <a:pt x="6665174" y="5364632"/>
                  <a:pt x="6618315" y="5353085"/>
                </a:cubicBezTo>
                <a:cubicBezTo>
                  <a:pt x="6581698" y="5304210"/>
                  <a:pt x="6547395" y="5315779"/>
                  <a:pt x="6521050" y="5283194"/>
                </a:cubicBezTo>
                <a:cubicBezTo>
                  <a:pt x="6469114" y="5268862"/>
                  <a:pt x="6472597" y="5253957"/>
                  <a:pt x="6414460" y="5253832"/>
                </a:cubicBezTo>
                <a:lnTo>
                  <a:pt x="6362535" y="5220502"/>
                </a:lnTo>
                <a:cubicBezTo>
                  <a:pt x="6350866" y="5213881"/>
                  <a:pt x="6347641" y="5215777"/>
                  <a:pt x="6344443" y="5214103"/>
                </a:cubicBezTo>
                <a:lnTo>
                  <a:pt x="6343344" y="5210454"/>
                </a:lnTo>
                <a:lnTo>
                  <a:pt x="6333344" y="5205307"/>
                </a:lnTo>
                <a:lnTo>
                  <a:pt x="6315602" y="5193288"/>
                </a:lnTo>
                <a:lnTo>
                  <a:pt x="6310442" y="5192802"/>
                </a:lnTo>
                <a:lnTo>
                  <a:pt x="6280815" y="5177420"/>
                </a:lnTo>
                <a:lnTo>
                  <a:pt x="6279533" y="5178045"/>
                </a:lnTo>
                <a:cubicBezTo>
                  <a:pt x="6275980" y="5179097"/>
                  <a:pt x="6272084" y="5179212"/>
                  <a:pt x="6267362" y="5177370"/>
                </a:cubicBezTo>
                <a:cubicBezTo>
                  <a:pt x="6261796" y="5192470"/>
                  <a:pt x="6259530" y="5180933"/>
                  <a:pt x="6246095" y="5174167"/>
                </a:cubicBezTo>
                <a:lnTo>
                  <a:pt x="6155252" y="5161201"/>
                </a:lnTo>
                <a:lnTo>
                  <a:pt x="6148525" y="5158442"/>
                </a:lnTo>
                <a:lnTo>
                  <a:pt x="6148187" y="5158573"/>
                </a:lnTo>
                <a:cubicBezTo>
                  <a:pt x="6146292" y="5158370"/>
                  <a:pt x="6143916" y="5157611"/>
                  <a:pt x="6140686" y="5156032"/>
                </a:cubicBezTo>
                <a:lnTo>
                  <a:pt x="6136260" y="5153413"/>
                </a:lnTo>
                <a:lnTo>
                  <a:pt x="6123208" y="5148061"/>
                </a:lnTo>
                <a:lnTo>
                  <a:pt x="6117367" y="5147451"/>
                </a:lnTo>
                <a:lnTo>
                  <a:pt x="5957305" y="5146062"/>
                </a:lnTo>
                <a:cubicBezTo>
                  <a:pt x="5920540" y="5140405"/>
                  <a:pt x="5887096" y="5142015"/>
                  <a:pt x="5857259" y="5132052"/>
                </a:cubicBezTo>
                <a:cubicBezTo>
                  <a:pt x="5843335" y="5135303"/>
                  <a:pt x="5830921" y="5135493"/>
                  <a:pt x="5821375" y="5125606"/>
                </a:cubicBezTo>
                <a:cubicBezTo>
                  <a:pt x="5786501" y="5122615"/>
                  <a:pt x="5775399" y="5132648"/>
                  <a:pt x="5755916" y="5120171"/>
                </a:cubicBezTo>
                <a:cubicBezTo>
                  <a:pt x="5732132" y="5135438"/>
                  <a:pt x="5732735" y="5128211"/>
                  <a:pt x="5725007" y="5121437"/>
                </a:cubicBezTo>
                <a:lnTo>
                  <a:pt x="5723810" y="5120848"/>
                </a:lnTo>
                <a:lnTo>
                  <a:pt x="5720531" y="5123048"/>
                </a:lnTo>
                <a:lnTo>
                  <a:pt x="5714794" y="5123371"/>
                </a:lnTo>
                <a:lnTo>
                  <a:pt x="5700141" y="5120131"/>
                </a:lnTo>
                <a:lnTo>
                  <a:pt x="5694799" y="5118234"/>
                </a:lnTo>
                <a:cubicBezTo>
                  <a:pt x="5691058" y="5117179"/>
                  <a:pt x="5688491" y="5116804"/>
                  <a:pt x="5686627" y="5116903"/>
                </a:cubicBezTo>
                <a:lnTo>
                  <a:pt x="5686371" y="5117086"/>
                </a:lnTo>
                <a:lnTo>
                  <a:pt x="5678818" y="5115416"/>
                </a:lnTo>
                <a:cubicBezTo>
                  <a:pt x="5666199" y="5112102"/>
                  <a:pt x="5654035" y="5108410"/>
                  <a:pt x="5642547" y="5104511"/>
                </a:cubicBezTo>
                <a:cubicBezTo>
                  <a:pt x="5629444" y="5114945"/>
                  <a:pt x="5588783" y="5093343"/>
                  <a:pt x="5587979" y="5116963"/>
                </a:cubicBezTo>
                <a:cubicBezTo>
                  <a:pt x="5572317" y="5112380"/>
                  <a:pt x="5564904" y="5101292"/>
                  <a:pt x="5566635" y="5117158"/>
                </a:cubicBezTo>
                <a:cubicBezTo>
                  <a:pt x="5561375" y="5116079"/>
                  <a:pt x="5557787" y="5116811"/>
                  <a:pt x="5554952" y="5118417"/>
                </a:cubicBezTo>
                <a:lnTo>
                  <a:pt x="5554039" y="5119241"/>
                </a:lnTo>
                <a:lnTo>
                  <a:pt x="5514253" y="5109018"/>
                </a:lnTo>
                <a:lnTo>
                  <a:pt x="5492156" y="5099904"/>
                </a:lnTo>
                <a:lnTo>
                  <a:pt x="5480446" y="5096385"/>
                </a:lnTo>
                <a:lnTo>
                  <a:pt x="5477744" y="5092939"/>
                </a:lnTo>
                <a:cubicBezTo>
                  <a:pt x="5474490" y="5090581"/>
                  <a:pt x="5469391" y="5088951"/>
                  <a:pt x="5460150" y="5088988"/>
                </a:cubicBezTo>
                <a:lnTo>
                  <a:pt x="5457901" y="5089459"/>
                </a:lnTo>
                <a:lnTo>
                  <a:pt x="5444243" y="5082761"/>
                </a:lnTo>
                <a:cubicBezTo>
                  <a:pt x="5439993" y="5080007"/>
                  <a:pt x="5436418" y="5076805"/>
                  <a:pt x="5433825" y="5072992"/>
                </a:cubicBezTo>
                <a:cubicBezTo>
                  <a:pt x="5379442" y="5082090"/>
                  <a:pt x="5336110" y="5058382"/>
                  <a:pt x="5280996" y="5052402"/>
                </a:cubicBezTo>
                <a:cubicBezTo>
                  <a:pt x="5250806" y="5043777"/>
                  <a:pt x="5168599" y="5048109"/>
                  <a:pt x="5161582" y="5019668"/>
                </a:cubicBezTo>
                <a:cubicBezTo>
                  <a:pt x="5121870" y="5011383"/>
                  <a:pt x="5095637" y="5009222"/>
                  <a:pt x="5042717" y="5002692"/>
                </a:cubicBezTo>
                <a:cubicBezTo>
                  <a:pt x="4991136" y="4972487"/>
                  <a:pt x="4902282" y="4979360"/>
                  <a:pt x="4840514" y="4959306"/>
                </a:cubicBezTo>
                <a:cubicBezTo>
                  <a:pt x="4799904" y="4976415"/>
                  <a:pt x="4824087" y="4958371"/>
                  <a:pt x="4786778" y="4956661"/>
                </a:cubicBezTo>
                <a:cubicBezTo>
                  <a:pt x="4801901" y="4937231"/>
                  <a:pt x="4739845" y="4961208"/>
                  <a:pt x="4743741" y="4937104"/>
                </a:cubicBezTo>
                <a:cubicBezTo>
                  <a:pt x="4736829" y="4937557"/>
                  <a:pt x="4730010" y="4938753"/>
                  <a:pt x="4723136" y="4940138"/>
                </a:cubicBezTo>
                <a:lnTo>
                  <a:pt x="4719535" y="4940850"/>
                </a:lnTo>
                <a:lnTo>
                  <a:pt x="4706143" y="4939586"/>
                </a:lnTo>
                <a:lnTo>
                  <a:pt x="4701098" y="4944372"/>
                </a:lnTo>
                <a:lnTo>
                  <a:pt x="4680034" y="4946157"/>
                </a:lnTo>
                <a:cubicBezTo>
                  <a:pt x="4672339" y="4946029"/>
                  <a:pt x="4664292" y="4944964"/>
                  <a:pt x="4655740" y="4942396"/>
                </a:cubicBezTo>
                <a:cubicBezTo>
                  <a:pt x="4636359" y="4929384"/>
                  <a:pt x="4599700" y="4935346"/>
                  <a:pt x="4569298" y="4929596"/>
                </a:cubicBezTo>
                <a:lnTo>
                  <a:pt x="4555977" y="4924356"/>
                </a:lnTo>
                <a:lnTo>
                  <a:pt x="4508949" y="4921648"/>
                </a:lnTo>
                <a:cubicBezTo>
                  <a:pt x="4495668" y="4920437"/>
                  <a:pt x="4482007" y="4918694"/>
                  <a:pt x="4467838" y="4915993"/>
                </a:cubicBezTo>
                <a:lnTo>
                  <a:pt x="4441948" y="4909300"/>
                </a:lnTo>
                <a:lnTo>
                  <a:pt x="4394719" y="4901820"/>
                </a:lnTo>
                <a:lnTo>
                  <a:pt x="4356810" y="4905146"/>
                </a:lnTo>
                <a:lnTo>
                  <a:pt x="4222144" y="4909117"/>
                </a:lnTo>
                <a:cubicBezTo>
                  <a:pt x="4202488" y="4913903"/>
                  <a:pt x="4184742" y="4933491"/>
                  <a:pt x="4160481" y="4923474"/>
                </a:cubicBezTo>
                <a:cubicBezTo>
                  <a:pt x="4165854" y="4934564"/>
                  <a:pt x="4131661" y="4919946"/>
                  <a:pt x="4124879" y="4929303"/>
                </a:cubicBezTo>
                <a:cubicBezTo>
                  <a:pt x="4120895" y="4937086"/>
                  <a:pt x="4109593" y="4934464"/>
                  <a:pt x="4100114" y="4936007"/>
                </a:cubicBezTo>
                <a:cubicBezTo>
                  <a:pt x="4091835" y="4943256"/>
                  <a:pt x="4045978" y="4943549"/>
                  <a:pt x="4030957" y="4939826"/>
                </a:cubicBezTo>
                <a:cubicBezTo>
                  <a:pt x="3989825" y="4924453"/>
                  <a:pt x="3946860" y="4952050"/>
                  <a:pt x="3913764" y="4940618"/>
                </a:cubicBezTo>
                <a:cubicBezTo>
                  <a:pt x="3904534" y="4939906"/>
                  <a:pt x="3896577" y="4940543"/>
                  <a:pt x="3889457" y="4942017"/>
                </a:cubicBezTo>
                <a:lnTo>
                  <a:pt x="3871115" y="4948115"/>
                </a:lnTo>
                <a:lnTo>
                  <a:pt x="3869086" y="4953796"/>
                </a:lnTo>
                <a:lnTo>
                  <a:pt x="3856124" y="4955351"/>
                </a:lnTo>
                <a:lnTo>
                  <a:pt x="3835967" y="4964002"/>
                </a:lnTo>
                <a:cubicBezTo>
                  <a:pt x="3826465" y="4939857"/>
                  <a:pt x="3782586" y="4975947"/>
                  <a:pt x="3785910" y="4953998"/>
                </a:cubicBezTo>
                <a:cubicBezTo>
                  <a:pt x="3750785" y="4960085"/>
                  <a:pt x="3699033" y="4941571"/>
                  <a:pt x="3671085" y="4966563"/>
                </a:cubicBezTo>
                <a:cubicBezTo>
                  <a:pt x="3621255" y="4971431"/>
                  <a:pt x="3562637" y="4982991"/>
                  <a:pt x="3486928" y="4983204"/>
                </a:cubicBezTo>
                <a:cubicBezTo>
                  <a:pt x="3446030" y="4983424"/>
                  <a:pt x="3343460" y="4965124"/>
                  <a:pt x="3280956" y="4963864"/>
                </a:cubicBezTo>
                <a:cubicBezTo>
                  <a:pt x="3227193" y="4969510"/>
                  <a:pt x="3256481" y="4962609"/>
                  <a:pt x="3211563" y="4982704"/>
                </a:cubicBezTo>
                <a:cubicBezTo>
                  <a:pt x="3207119" y="4979549"/>
                  <a:pt x="3170070" y="4977192"/>
                  <a:pt x="3164681" y="4975408"/>
                </a:cubicBezTo>
                <a:lnTo>
                  <a:pt x="3127171" y="4968229"/>
                </a:lnTo>
                <a:lnTo>
                  <a:pt x="3096889" y="4965619"/>
                </a:lnTo>
                <a:cubicBezTo>
                  <a:pt x="3088441" y="4967572"/>
                  <a:pt x="3082883" y="4967054"/>
                  <a:pt x="3078620" y="4965444"/>
                </a:cubicBezTo>
                <a:lnTo>
                  <a:pt x="3074275" y="4962670"/>
                </a:lnTo>
                <a:lnTo>
                  <a:pt x="3036436" y="4957455"/>
                </a:lnTo>
                <a:lnTo>
                  <a:pt x="3031995" y="4958829"/>
                </a:lnTo>
                <a:lnTo>
                  <a:pt x="2994028" y="4956800"/>
                </a:lnTo>
                <a:cubicBezTo>
                  <a:pt x="2992299" y="4958944"/>
                  <a:pt x="2989407" y="4960397"/>
                  <a:pt x="2984001" y="4960444"/>
                </a:cubicBezTo>
                <a:cubicBezTo>
                  <a:pt x="2994191" y="4975446"/>
                  <a:pt x="2981386" y="4966249"/>
                  <a:pt x="2964542" y="4965062"/>
                </a:cubicBezTo>
                <a:cubicBezTo>
                  <a:pt x="2976613" y="4988096"/>
                  <a:pt x="2927627" y="4975618"/>
                  <a:pt x="2921274" y="4988440"/>
                </a:cubicBezTo>
                <a:cubicBezTo>
                  <a:pt x="2908629" y="4987050"/>
                  <a:pt x="2895476" y="4985998"/>
                  <a:pt x="2882111" y="4985411"/>
                </a:cubicBezTo>
                <a:lnTo>
                  <a:pt x="2874282" y="4985361"/>
                </a:lnTo>
                <a:cubicBezTo>
                  <a:pt x="2874237" y="4985437"/>
                  <a:pt x="2874193" y="4985514"/>
                  <a:pt x="2874147" y="4985591"/>
                </a:cubicBezTo>
                <a:cubicBezTo>
                  <a:pt x="2872492" y="4986074"/>
                  <a:pt x="2869935" y="4986243"/>
                  <a:pt x="2865932" y="4985999"/>
                </a:cubicBezTo>
                <a:lnTo>
                  <a:pt x="2860008" y="4985269"/>
                </a:lnTo>
                <a:lnTo>
                  <a:pt x="2844819" y="4985172"/>
                </a:lnTo>
                <a:lnTo>
                  <a:pt x="2839735" y="4986676"/>
                </a:lnTo>
                <a:lnTo>
                  <a:pt x="2837922" y="4989488"/>
                </a:lnTo>
                <a:lnTo>
                  <a:pt x="2836507" y="4989165"/>
                </a:lnTo>
                <a:cubicBezTo>
                  <a:pt x="2825749" y="4984209"/>
                  <a:pt x="2822382" y="4977089"/>
                  <a:pt x="2808859" y="4996804"/>
                </a:cubicBezTo>
                <a:cubicBezTo>
                  <a:pt x="2784233" y="4988767"/>
                  <a:pt x="2779499" y="5000786"/>
                  <a:pt x="2745907" y="5005126"/>
                </a:cubicBezTo>
                <a:cubicBezTo>
                  <a:pt x="2731796" y="4997536"/>
                  <a:pt x="2720518" y="5000295"/>
                  <a:pt x="2709519" y="5006333"/>
                </a:cubicBezTo>
                <a:cubicBezTo>
                  <a:pt x="2676766" y="5002878"/>
                  <a:pt x="2646981" y="5011377"/>
                  <a:pt x="2610212" y="5013529"/>
                </a:cubicBezTo>
                <a:cubicBezTo>
                  <a:pt x="2570359" y="5003730"/>
                  <a:pt x="2550109" y="5021491"/>
                  <a:pt x="2510814" y="5023713"/>
                </a:cubicBezTo>
                <a:cubicBezTo>
                  <a:pt x="2476639" y="5006722"/>
                  <a:pt x="2482834" y="5038639"/>
                  <a:pt x="2462736" y="5045398"/>
                </a:cubicBezTo>
                <a:lnTo>
                  <a:pt x="2457050" y="5046022"/>
                </a:lnTo>
                <a:lnTo>
                  <a:pt x="2442184" y="5043549"/>
                </a:lnTo>
                <a:lnTo>
                  <a:pt x="2436703" y="5041929"/>
                </a:lnTo>
                <a:cubicBezTo>
                  <a:pt x="2432888" y="5041072"/>
                  <a:pt x="2430299" y="5040830"/>
                  <a:pt x="2428451" y="5041027"/>
                </a:cubicBezTo>
                <a:lnTo>
                  <a:pt x="2420551" y="5039949"/>
                </a:lnTo>
                <a:cubicBezTo>
                  <a:pt x="2407700" y="5037296"/>
                  <a:pt x="2395274" y="5034239"/>
                  <a:pt x="2383501" y="5030941"/>
                </a:cubicBezTo>
                <a:cubicBezTo>
                  <a:pt x="2362992" y="5032521"/>
                  <a:pt x="2317884" y="5047662"/>
                  <a:pt x="2297493" y="5049431"/>
                </a:cubicBezTo>
                <a:lnTo>
                  <a:pt x="2261156" y="5041558"/>
                </a:lnTo>
                <a:lnTo>
                  <a:pt x="2200581" y="5024964"/>
                </a:lnTo>
                <a:lnTo>
                  <a:pt x="2198380" y="5025550"/>
                </a:lnTo>
                <a:lnTo>
                  <a:pt x="2116066" y="5019568"/>
                </a:lnTo>
                <a:cubicBezTo>
                  <a:pt x="2111600" y="5017036"/>
                  <a:pt x="2059664" y="5006071"/>
                  <a:pt x="2056754" y="5002394"/>
                </a:cubicBezTo>
                <a:cubicBezTo>
                  <a:pt x="2003393" y="5014336"/>
                  <a:pt x="1998298" y="5008800"/>
                  <a:pt x="1942916" y="5005703"/>
                </a:cubicBezTo>
                <a:cubicBezTo>
                  <a:pt x="1882138" y="4994708"/>
                  <a:pt x="1836966" y="4976630"/>
                  <a:pt x="1796717" y="4970423"/>
                </a:cubicBezTo>
                <a:cubicBezTo>
                  <a:pt x="1724075" y="4959337"/>
                  <a:pt x="1636218" y="4936339"/>
                  <a:pt x="1583222" y="4931235"/>
                </a:cubicBezTo>
                <a:cubicBezTo>
                  <a:pt x="1544265" y="4950469"/>
                  <a:pt x="1556109" y="4927628"/>
                  <a:pt x="1518821" y="4927872"/>
                </a:cubicBezTo>
                <a:cubicBezTo>
                  <a:pt x="1497291" y="4925112"/>
                  <a:pt x="1483221" y="4916728"/>
                  <a:pt x="1471837" y="4914678"/>
                </a:cubicBezTo>
                <a:lnTo>
                  <a:pt x="1450515" y="4915578"/>
                </a:lnTo>
                <a:lnTo>
                  <a:pt x="1437078" y="4915016"/>
                </a:lnTo>
                <a:lnTo>
                  <a:pt x="1432462" y="4920065"/>
                </a:lnTo>
                <a:lnTo>
                  <a:pt x="1411645" y="4922952"/>
                </a:lnTo>
                <a:cubicBezTo>
                  <a:pt x="1384856" y="4920079"/>
                  <a:pt x="1306656" y="4907389"/>
                  <a:pt x="1271729" y="4902828"/>
                </a:cubicBezTo>
                <a:cubicBezTo>
                  <a:pt x="1258697" y="4896954"/>
                  <a:pt x="1213546" y="4890036"/>
                  <a:pt x="1202076" y="4895589"/>
                </a:cubicBezTo>
                <a:cubicBezTo>
                  <a:pt x="1192059" y="4895561"/>
                  <a:pt x="1182171" y="4891311"/>
                  <a:pt x="1174670" y="4898040"/>
                </a:cubicBezTo>
                <a:cubicBezTo>
                  <a:pt x="1163701" y="4905820"/>
                  <a:pt x="1136874" y="4886643"/>
                  <a:pt x="1137035" y="4897965"/>
                </a:cubicBezTo>
                <a:cubicBezTo>
                  <a:pt x="1117838" y="4884693"/>
                  <a:pt x="1091386" y="4900421"/>
                  <a:pt x="1069882" y="4901859"/>
                </a:cubicBezTo>
                <a:cubicBezTo>
                  <a:pt x="1055589" y="4889467"/>
                  <a:pt x="1024570" y="4904705"/>
                  <a:pt x="980935" y="4900090"/>
                </a:cubicBezTo>
                <a:cubicBezTo>
                  <a:pt x="947614" y="4895538"/>
                  <a:pt x="913224" y="4886405"/>
                  <a:pt x="869960" y="4874547"/>
                </a:cubicBezTo>
                <a:cubicBezTo>
                  <a:pt x="819114" y="4845820"/>
                  <a:pt x="768074" y="4839770"/>
                  <a:pt x="721345" y="4828937"/>
                </a:cubicBezTo>
                <a:cubicBezTo>
                  <a:pt x="667944" y="4819060"/>
                  <a:pt x="698286" y="4848426"/>
                  <a:pt x="635428" y="4819153"/>
                </a:cubicBezTo>
                <a:cubicBezTo>
                  <a:pt x="626286" y="4826707"/>
                  <a:pt x="617638" y="4825980"/>
                  <a:pt x="604106" y="4819994"/>
                </a:cubicBezTo>
                <a:cubicBezTo>
                  <a:pt x="583276" y="4822237"/>
                  <a:pt x="539859" y="4835097"/>
                  <a:pt x="510451" y="4832608"/>
                </a:cubicBezTo>
                <a:cubicBezTo>
                  <a:pt x="489781" y="4829929"/>
                  <a:pt x="443867" y="4807857"/>
                  <a:pt x="427656" y="4805062"/>
                </a:cubicBezTo>
                <a:cubicBezTo>
                  <a:pt x="424088" y="4806479"/>
                  <a:pt x="419580" y="4809736"/>
                  <a:pt x="413184" y="4815837"/>
                </a:cubicBezTo>
                <a:cubicBezTo>
                  <a:pt x="387673" y="4805882"/>
                  <a:pt x="379855" y="4817328"/>
                  <a:pt x="341772" y="4818825"/>
                </a:cubicBezTo>
                <a:cubicBezTo>
                  <a:pt x="327795" y="4810179"/>
                  <a:pt x="314729" y="4811964"/>
                  <a:pt x="301266" y="4817000"/>
                </a:cubicBezTo>
                <a:cubicBezTo>
                  <a:pt x="265781" y="4810886"/>
                  <a:pt x="231017" y="4816794"/>
                  <a:pt x="189886" y="4815871"/>
                </a:cubicBezTo>
                <a:cubicBezTo>
                  <a:pt x="147910" y="4802917"/>
                  <a:pt x="121702" y="4818738"/>
                  <a:pt x="77762" y="4817675"/>
                </a:cubicBezTo>
                <a:cubicBezTo>
                  <a:pt x="38733" y="4795315"/>
                  <a:pt x="44308" y="4840244"/>
                  <a:pt x="8164" y="4835320"/>
                </a:cubicBezTo>
                <a:lnTo>
                  <a:pt x="0" y="4832771"/>
                </a:lnTo>
                <a:close/>
              </a:path>
            </a:pathLst>
          </a:custGeom>
        </p:spPr>
      </p:pic>
      <p:sp>
        <p:nvSpPr>
          <p:cNvPr id="2" name="Title 1">
            <a:extLst>
              <a:ext uri="{FF2B5EF4-FFF2-40B4-BE49-F238E27FC236}">
                <a16:creationId xmlns:a16="http://schemas.microsoft.com/office/drawing/2014/main" id="{B33FC32D-E0B5-430B-823C-3ABFA6DED295}"/>
              </a:ext>
            </a:extLst>
          </p:cNvPr>
          <p:cNvSpPr>
            <a:spLocks noGrp="1"/>
          </p:cNvSpPr>
          <p:nvPr>
            <p:ph type="ctrTitle"/>
          </p:nvPr>
        </p:nvSpPr>
        <p:spPr>
          <a:xfrm>
            <a:off x="-1" y="5043784"/>
            <a:ext cx="7694328" cy="1174491"/>
          </a:xfrm>
        </p:spPr>
        <p:txBody>
          <a:bodyPr anchor="b">
            <a:noAutofit/>
          </a:bodyPr>
          <a:lstStyle/>
          <a:p>
            <a:pPr algn="l"/>
            <a:r>
              <a:rPr lang="en-US" sz="4800" b="1" dirty="0">
                <a:solidFill>
                  <a:schemeClr val="tx1">
                    <a:lumMod val="85000"/>
                    <a:lumOff val="15000"/>
                  </a:schemeClr>
                </a:solidFill>
                <a:latin typeface="Arial" panose="020B0604020202020204" pitchFamily="34" charset="0"/>
                <a:cs typeface="Arial" panose="020B0604020202020204" pitchFamily="34" charset="0"/>
              </a:rPr>
              <a:t>Gratitude &amp; Thankfulness</a:t>
            </a:r>
          </a:p>
        </p:txBody>
      </p:sp>
      <p:sp>
        <p:nvSpPr>
          <p:cNvPr id="3" name="Subtitle 2">
            <a:extLst>
              <a:ext uri="{FF2B5EF4-FFF2-40B4-BE49-F238E27FC236}">
                <a16:creationId xmlns:a16="http://schemas.microsoft.com/office/drawing/2014/main" id="{9F9DF4EE-3BB9-492A-9046-A1A46A4ECAC6}"/>
              </a:ext>
            </a:extLst>
          </p:cNvPr>
          <p:cNvSpPr>
            <a:spLocks noGrp="1"/>
          </p:cNvSpPr>
          <p:nvPr>
            <p:ph type="subTitle" idx="1"/>
          </p:nvPr>
        </p:nvSpPr>
        <p:spPr>
          <a:xfrm>
            <a:off x="8689569" y="6508274"/>
            <a:ext cx="1142921" cy="349725"/>
          </a:xfrm>
        </p:spPr>
        <p:txBody>
          <a:bodyPr anchor="t">
            <a:normAutofit/>
          </a:bodyPr>
          <a:lstStyle/>
          <a:p>
            <a:pPr algn="l"/>
            <a:r>
              <a:rPr lang="en-US" sz="1600" b="1" dirty="0">
                <a:solidFill>
                  <a:schemeClr val="tx1">
                    <a:lumMod val="85000"/>
                    <a:lumOff val="15000"/>
                  </a:schemeClr>
                </a:solidFill>
              </a:rPr>
              <a:t>Tucker, GA</a:t>
            </a:r>
          </a:p>
        </p:txBody>
      </p:sp>
    </p:spTree>
    <p:extLst>
      <p:ext uri="{BB962C8B-B14F-4D97-AF65-F5344CB8AC3E}">
        <p14:creationId xmlns:p14="http://schemas.microsoft.com/office/powerpoint/2010/main" val="2852901775"/>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nline Media 2" title="God is Sufficient">
            <a:hlinkClick r:id="" action="ppaction://media"/>
            <a:extLst>
              <a:ext uri="{FF2B5EF4-FFF2-40B4-BE49-F238E27FC236}">
                <a16:creationId xmlns:a16="http://schemas.microsoft.com/office/drawing/2014/main" id="{A0240ABF-5C3A-A3E5-BA21-68C8AD3CDD22}"/>
              </a:ext>
            </a:extLst>
          </p:cNvPr>
          <p:cNvPicPr>
            <a:picLocks noRot="1" noChangeAspect="1"/>
          </p:cNvPicPr>
          <p:nvPr>
            <a:videoFile r:link="rId1"/>
          </p:nvPr>
        </p:nvPicPr>
        <p:blipFill>
          <a:blip r:embed="rId3"/>
          <a:stretch>
            <a:fillRect/>
          </a:stretch>
        </p:blipFill>
        <p:spPr>
          <a:xfrm>
            <a:off x="1368438" y="424722"/>
            <a:ext cx="9455124" cy="5342145"/>
          </a:xfrm>
          <a:prstGeom prst="rect">
            <a:avLst/>
          </a:prstGeom>
        </p:spPr>
      </p:pic>
      <p:sp>
        <p:nvSpPr>
          <p:cNvPr id="4" name="TextBox 3">
            <a:extLst>
              <a:ext uri="{FF2B5EF4-FFF2-40B4-BE49-F238E27FC236}">
                <a16:creationId xmlns:a16="http://schemas.microsoft.com/office/drawing/2014/main" id="{4C70CF0C-ABA8-A377-F928-A8E672F5C1F5}"/>
              </a:ext>
            </a:extLst>
          </p:cNvPr>
          <p:cNvSpPr txBox="1"/>
          <p:nvPr/>
        </p:nvSpPr>
        <p:spPr>
          <a:xfrm>
            <a:off x="2889197" y="6033395"/>
            <a:ext cx="6731212" cy="461665"/>
          </a:xfrm>
          <a:prstGeom prst="rect">
            <a:avLst/>
          </a:prstGeom>
          <a:noFill/>
        </p:spPr>
        <p:txBody>
          <a:bodyPr wrap="square">
            <a:spAutoFit/>
          </a:bodyPr>
          <a:lstStyle/>
          <a:p>
            <a:r>
              <a:rPr lang="en-US" sz="2400" b="1" dirty="0">
                <a:hlinkClick r:id="rId4"/>
              </a:rPr>
              <a:t>https://www.youtube.com/watch?v=SSWV0Fayqj4</a:t>
            </a:r>
            <a:r>
              <a:rPr lang="en-US" sz="2400" b="1" dirty="0"/>
              <a:t> </a:t>
            </a:r>
          </a:p>
        </p:txBody>
      </p:sp>
    </p:spTree>
    <p:extLst>
      <p:ext uri="{BB962C8B-B14F-4D97-AF65-F5344CB8AC3E}">
        <p14:creationId xmlns:p14="http://schemas.microsoft.com/office/powerpoint/2010/main" val="3454516913"/>
      </p:ext>
    </p:extLst>
  </p:cSld>
  <p:clrMapOvr>
    <a:masterClrMapping/>
  </p:clrMapOvr>
  <mc:AlternateContent xmlns:mc="http://schemas.openxmlformats.org/markup-compatibility/2006" xmlns:p14="http://schemas.microsoft.com/office/powerpoint/2010/main">
    <mc:Choice Requires="p14">
      <p:transition spd="slow" p14:dur="1200">
        <p:zoom dir="in"/>
      </p:transition>
    </mc:Choice>
    <mc:Fallback xmlns="">
      <p:transition spd="slow">
        <p:zoom dir="in"/>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181FC64-B306-4821-98E2-780662EFC4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pic>
        <p:nvPicPr>
          <p:cNvPr id="2" name="Picture 1">
            <a:extLst>
              <a:ext uri="{FF2B5EF4-FFF2-40B4-BE49-F238E27FC236}">
                <a16:creationId xmlns:a16="http://schemas.microsoft.com/office/drawing/2014/main" id="{7B19ECB6-0558-1D5C-5F26-7BD5992F28ED}"/>
              </a:ext>
            </a:extLst>
          </p:cNvPr>
          <p:cNvPicPr>
            <a:picLocks noChangeAspect="1"/>
          </p:cNvPicPr>
          <p:nvPr/>
        </p:nvPicPr>
        <p:blipFill rotWithShape="1">
          <a:blip r:embed="rId2"/>
          <a:srcRect r="3182" b="-1"/>
          <a:stretch/>
        </p:blipFill>
        <p:spPr>
          <a:xfrm>
            <a:off x="20" y="10"/>
            <a:ext cx="9947062" cy="6857990"/>
          </a:xfrm>
          <a:prstGeom prst="rect">
            <a:avLst/>
          </a:prstGeom>
        </p:spPr>
      </p:pic>
      <p:sp>
        <p:nvSpPr>
          <p:cNvPr id="10" name="Freeform: Shape 9">
            <a:extLst>
              <a:ext uri="{FF2B5EF4-FFF2-40B4-BE49-F238E27FC236}">
                <a16:creationId xmlns:a16="http://schemas.microsoft.com/office/drawing/2014/main" id="{5871FC61-DD4E-47D4-81FD-8A7E7D12B37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986049" y="0"/>
            <a:ext cx="5205951" cy="6858000"/>
          </a:xfrm>
          <a:custGeom>
            <a:avLst/>
            <a:gdLst>
              <a:gd name="connsiteX0" fmla="*/ 0 w 5205951"/>
              <a:gd name="connsiteY0" fmla="*/ 0 h 6858000"/>
              <a:gd name="connsiteX1" fmla="*/ 1709529 w 5205951"/>
              <a:gd name="connsiteY1" fmla="*/ 0 h 6858000"/>
              <a:gd name="connsiteX2" fmla="*/ 2489695 w 5205951"/>
              <a:gd name="connsiteY2" fmla="*/ 0 h 6858000"/>
              <a:gd name="connsiteX3" fmla="*/ 3582928 w 5205951"/>
              <a:gd name="connsiteY3" fmla="*/ 0 h 6858000"/>
              <a:gd name="connsiteX4" fmla="*/ 3605052 w 5205951"/>
              <a:gd name="connsiteY4" fmla="*/ 14997 h 6858000"/>
              <a:gd name="connsiteX5" fmla="*/ 5205951 w 5205951"/>
              <a:gd name="connsiteY5" fmla="*/ 3621656 h 6858000"/>
              <a:gd name="connsiteX6" fmla="*/ 3331601 w 5205951"/>
              <a:gd name="connsiteY6" fmla="*/ 6374814 h 6858000"/>
              <a:gd name="connsiteX7" fmla="*/ 2814953 w 5205951"/>
              <a:gd name="connsiteY7" fmla="*/ 6780599 h 6858000"/>
              <a:gd name="connsiteX8" fmla="*/ 2703197 w 5205951"/>
              <a:gd name="connsiteY8" fmla="*/ 6858000 h 6858000"/>
              <a:gd name="connsiteX9" fmla="*/ 2489695 w 5205951"/>
              <a:gd name="connsiteY9" fmla="*/ 6858000 h 6858000"/>
              <a:gd name="connsiteX10" fmla="*/ 1709529 w 5205951"/>
              <a:gd name="connsiteY10" fmla="*/ 6858000 h 6858000"/>
              <a:gd name="connsiteX11" fmla="*/ 0 w 5205951"/>
              <a:gd name="connsiteY11"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205951" h="6858000">
                <a:moveTo>
                  <a:pt x="0" y="0"/>
                </a:moveTo>
                <a:lnTo>
                  <a:pt x="1709529" y="0"/>
                </a:lnTo>
                <a:lnTo>
                  <a:pt x="2489695" y="0"/>
                </a:lnTo>
                <a:lnTo>
                  <a:pt x="3582928" y="0"/>
                </a:lnTo>
                <a:lnTo>
                  <a:pt x="3605052" y="14997"/>
                </a:lnTo>
                <a:cubicBezTo>
                  <a:pt x="4632215" y="754641"/>
                  <a:pt x="5205951" y="2093192"/>
                  <a:pt x="5205951" y="3621656"/>
                </a:cubicBezTo>
                <a:cubicBezTo>
                  <a:pt x="5205951" y="4969131"/>
                  <a:pt x="4277226" y="5602839"/>
                  <a:pt x="3331601" y="6374814"/>
                </a:cubicBezTo>
                <a:cubicBezTo>
                  <a:pt x="3159398" y="6515397"/>
                  <a:pt x="2988771" y="6653108"/>
                  <a:pt x="2814953" y="6780599"/>
                </a:cubicBezTo>
                <a:lnTo>
                  <a:pt x="2703197" y="6858000"/>
                </a:lnTo>
                <a:lnTo>
                  <a:pt x="2489695" y="6858000"/>
                </a:lnTo>
                <a:lnTo>
                  <a:pt x="1709529" y="6858000"/>
                </a:lnTo>
                <a:lnTo>
                  <a:pt x="0" y="6858000"/>
                </a:lnTo>
                <a:close/>
              </a:path>
            </a:pathLst>
          </a:cu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useBgFill="1">
        <p:nvSpPr>
          <p:cNvPr id="12" name="Freeform: Shape 11">
            <a:extLst>
              <a:ext uri="{FF2B5EF4-FFF2-40B4-BE49-F238E27FC236}">
                <a16:creationId xmlns:a16="http://schemas.microsoft.com/office/drawing/2014/main" id="{F9EC3F91-A75C-4F74-867E-E4C28C13546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148226" y="0"/>
            <a:ext cx="5043774" cy="6858000"/>
          </a:xfrm>
          <a:custGeom>
            <a:avLst/>
            <a:gdLst>
              <a:gd name="connsiteX0" fmla="*/ 1648981 w 5043774"/>
              <a:gd name="connsiteY0" fmla="*/ 0 h 6858000"/>
              <a:gd name="connsiteX1" fmla="*/ 2759699 w 5043774"/>
              <a:gd name="connsiteY1" fmla="*/ 0 h 6858000"/>
              <a:gd name="connsiteX2" fmla="*/ 3379301 w 5043774"/>
              <a:gd name="connsiteY2" fmla="*/ 0 h 6858000"/>
              <a:gd name="connsiteX3" fmla="*/ 3552342 w 5043774"/>
              <a:gd name="connsiteY3" fmla="*/ 0 h 6858000"/>
              <a:gd name="connsiteX4" fmla="*/ 4617166 w 5043774"/>
              <a:gd name="connsiteY4" fmla="*/ 0 h 6858000"/>
              <a:gd name="connsiteX5" fmla="*/ 4786130 w 5043774"/>
              <a:gd name="connsiteY5" fmla="*/ 0 h 6858000"/>
              <a:gd name="connsiteX6" fmla="*/ 4980168 w 5043774"/>
              <a:gd name="connsiteY6" fmla="*/ 0 h 6858000"/>
              <a:gd name="connsiteX7" fmla="*/ 5043774 w 5043774"/>
              <a:gd name="connsiteY7" fmla="*/ 0 h 6858000"/>
              <a:gd name="connsiteX8" fmla="*/ 5043774 w 5043774"/>
              <a:gd name="connsiteY8" fmla="*/ 6858000 h 6858000"/>
              <a:gd name="connsiteX9" fmla="*/ 4980168 w 5043774"/>
              <a:gd name="connsiteY9" fmla="*/ 6858000 h 6858000"/>
              <a:gd name="connsiteX10" fmla="*/ 4786130 w 5043774"/>
              <a:gd name="connsiteY10" fmla="*/ 6858000 h 6858000"/>
              <a:gd name="connsiteX11" fmla="*/ 4617166 w 5043774"/>
              <a:gd name="connsiteY11" fmla="*/ 6858000 h 6858000"/>
              <a:gd name="connsiteX12" fmla="*/ 3552342 w 5043774"/>
              <a:gd name="connsiteY12" fmla="*/ 6858000 h 6858000"/>
              <a:gd name="connsiteX13" fmla="*/ 3379301 w 5043774"/>
              <a:gd name="connsiteY13" fmla="*/ 6858000 h 6858000"/>
              <a:gd name="connsiteX14" fmla="*/ 2759699 w 5043774"/>
              <a:gd name="connsiteY14" fmla="*/ 6858000 h 6858000"/>
              <a:gd name="connsiteX15" fmla="*/ 2542782 w 5043774"/>
              <a:gd name="connsiteY15" fmla="*/ 6858000 h 6858000"/>
              <a:gd name="connsiteX16" fmla="*/ 2429239 w 5043774"/>
              <a:gd name="connsiteY16" fmla="*/ 6780599 h 6858000"/>
              <a:gd name="connsiteX17" fmla="*/ 1904328 w 5043774"/>
              <a:gd name="connsiteY17" fmla="*/ 6374814 h 6858000"/>
              <a:gd name="connsiteX18" fmla="*/ 0 w 5043774"/>
              <a:gd name="connsiteY18" fmla="*/ 3621656 h 6858000"/>
              <a:gd name="connsiteX19" fmla="*/ 1626503 w 5043774"/>
              <a:gd name="connsiteY19"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5043774" h="6858000">
                <a:moveTo>
                  <a:pt x="1648981" y="0"/>
                </a:moveTo>
                <a:lnTo>
                  <a:pt x="2759699" y="0"/>
                </a:lnTo>
                <a:lnTo>
                  <a:pt x="3379301" y="0"/>
                </a:lnTo>
                <a:lnTo>
                  <a:pt x="3552342" y="0"/>
                </a:lnTo>
                <a:lnTo>
                  <a:pt x="4617166" y="0"/>
                </a:lnTo>
                <a:lnTo>
                  <a:pt x="4786130" y="0"/>
                </a:lnTo>
                <a:lnTo>
                  <a:pt x="4980168" y="0"/>
                </a:lnTo>
                <a:lnTo>
                  <a:pt x="5043774" y="0"/>
                </a:lnTo>
                <a:lnTo>
                  <a:pt x="5043774" y="6858000"/>
                </a:lnTo>
                <a:lnTo>
                  <a:pt x="4980168" y="6858000"/>
                </a:lnTo>
                <a:lnTo>
                  <a:pt x="4786130" y="6858000"/>
                </a:lnTo>
                <a:lnTo>
                  <a:pt x="4617166" y="6858000"/>
                </a:lnTo>
                <a:lnTo>
                  <a:pt x="3552342" y="6858000"/>
                </a:lnTo>
                <a:lnTo>
                  <a:pt x="3379301" y="6858000"/>
                </a:lnTo>
                <a:lnTo>
                  <a:pt x="2759699" y="6858000"/>
                </a:lnTo>
                <a:lnTo>
                  <a:pt x="2542782" y="6858000"/>
                </a:lnTo>
                <a:lnTo>
                  <a:pt x="2429239" y="6780599"/>
                </a:lnTo>
                <a:cubicBezTo>
                  <a:pt x="2252641" y="6653108"/>
                  <a:pt x="2079285" y="6515397"/>
                  <a:pt x="1904328" y="6374814"/>
                </a:cubicBezTo>
                <a:cubicBezTo>
                  <a:pt x="943579" y="5602839"/>
                  <a:pt x="0" y="4969131"/>
                  <a:pt x="0" y="3621656"/>
                </a:cubicBezTo>
                <a:cubicBezTo>
                  <a:pt x="0" y="2093192"/>
                  <a:pt x="582912" y="754641"/>
                  <a:pt x="1626503" y="14997"/>
                </a:cubicBezTo>
                <a:close/>
              </a:path>
            </a:pathLst>
          </a:custGeom>
          <a:solidFill>
            <a:schemeClr val="bg2">
              <a:tint val="95000"/>
              <a:satMod val="1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prstClr val="white"/>
              </a:solidFill>
              <a:latin typeface="Meiryo"/>
            </a:endParaRPr>
          </a:p>
        </p:txBody>
      </p:sp>
      <p:sp>
        <p:nvSpPr>
          <p:cNvPr id="14" name="Freeform: Shape 13">
            <a:extLst>
              <a:ext uri="{FF2B5EF4-FFF2-40B4-BE49-F238E27FC236}">
                <a16:creationId xmlns:a16="http://schemas.microsoft.com/office/drawing/2014/main" id="{829A1E2C-5AC8-40FC-99E9-832069D3979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697013" y="0"/>
            <a:ext cx="2529723" cy="6858000"/>
          </a:xfrm>
          <a:custGeom>
            <a:avLst/>
            <a:gdLst>
              <a:gd name="connsiteX0" fmla="*/ 1258269 w 2529723"/>
              <a:gd name="connsiteY0" fmla="*/ 0 h 6858000"/>
              <a:gd name="connsiteX1" fmla="*/ 1275627 w 2529723"/>
              <a:gd name="connsiteY1" fmla="*/ 0 h 6858000"/>
              <a:gd name="connsiteX2" fmla="*/ 1302560 w 2529723"/>
              <a:gd name="connsiteY2" fmla="*/ 24338 h 6858000"/>
              <a:gd name="connsiteX3" fmla="*/ 2522825 w 2529723"/>
              <a:gd name="connsiteY3" fmla="*/ 3678515 h 6858000"/>
              <a:gd name="connsiteX4" fmla="*/ 557500 w 2529723"/>
              <a:gd name="connsiteY4" fmla="*/ 6451411 h 6858000"/>
              <a:gd name="connsiteX5" fmla="*/ 32482 w 2529723"/>
              <a:gd name="connsiteY5" fmla="*/ 6849373 h 6858000"/>
              <a:gd name="connsiteX6" fmla="*/ 19531 w 2529723"/>
              <a:gd name="connsiteY6" fmla="*/ 6858000 h 6858000"/>
              <a:gd name="connsiteX7" fmla="*/ 0 w 2529723"/>
              <a:gd name="connsiteY7" fmla="*/ 6858000 h 6858000"/>
              <a:gd name="connsiteX8" fmla="*/ 14202 w 2529723"/>
              <a:gd name="connsiteY8" fmla="*/ 6848540 h 6858000"/>
              <a:gd name="connsiteX9" fmla="*/ 539221 w 2529723"/>
              <a:gd name="connsiteY9" fmla="*/ 6450578 h 6858000"/>
              <a:gd name="connsiteX10" fmla="*/ 2504546 w 2529723"/>
              <a:gd name="connsiteY10" fmla="*/ 3677682 h 6858000"/>
              <a:gd name="connsiteX11" fmla="*/ 1284280 w 2529723"/>
              <a:gd name="connsiteY11" fmla="*/ 2350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9723" h="6858000">
                <a:moveTo>
                  <a:pt x="1258269" y="0"/>
                </a:moveTo>
                <a:lnTo>
                  <a:pt x="1275627" y="0"/>
                </a:lnTo>
                <a:lnTo>
                  <a:pt x="1302560" y="24338"/>
                </a:lnTo>
                <a:cubicBezTo>
                  <a:pt x="2156831" y="855667"/>
                  <a:pt x="2590622" y="2191755"/>
                  <a:pt x="2522825" y="3678515"/>
                </a:cubicBezTo>
                <a:cubicBezTo>
                  <a:pt x="2459072" y="5076606"/>
                  <a:pt x="1519830" y="5692656"/>
                  <a:pt x="557500" y="6451411"/>
                </a:cubicBezTo>
                <a:cubicBezTo>
                  <a:pt x="382255" y="6589587"/>
                  <a:pt x="208689" y="6724853"/>
                  <a:pt x="32482" y="6849373"/>
                </a:cubicBezTo>
                <a:lnTo>
                  <a:pt x="19531" y="6858000"/>
                </a:lnTo>
                <a:lnTo>
                  <a:pt x="0" y="6858000"/>
                </a:lnTo>
                <a:lnTo>
                  <a:pt x="14202" y="6848540"/>
                </a:lnTo>
                <a:cubicBezTo>
                  <a:pt x="190409" y="6724020"/>
                  <a:pt x="363976" y="6588754"/>
                  <a:pt x="539221" y="6450578"/>
                </a:cubicBezTo>
                <a:cubicBezTo>
                  <a:pt x="1501550" y="5691822"/>
                  <a:pt x="2440792" y="5075773"/>
                  <a:pt x="2504546" y="3677682"/>
                </a:cubicBezTo>
                <a:cubicBezTo>
                  <a:pt x="2572343" y="2190921"/>
                  <a:pt x="2138551" y="854834"/>
                  <a:pt x="1284280" y="23504"/>
                </a:cubicBezTo>
                <a:close/>
              </a:path>
            </a:pathLst>
          </a:custGeom>
          <a:solidFill>
            <a:srgbClr val="FFFFFF">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3" name="TextBox 2">
            <a:extLst>
              <a:ext uri="{FF2B5EF4-FFF2-40B4-BE49-F238E27FC236}">
                <a16:creationId xmlns:a16="http://schemas.microsoft.com/office/drawing/2014/main" id="{11E5972E-9C77-E0EB-940A-553B98E2ACC5}"/>
              </a:ext>
            </a:extLst>
          </p:cNvPr>
          <p:cNvSpPr txBox="1"/>
          <p:nvPr/>
        </p:nvSpPr>
        <p:spPr>
          <a:xfrm>
            <a:off x="8130208" y="922283"/>
            <a:ext cx="3633747" cy="5013434"/>
          </a:xfrm>
          <a:prstGeom prst="rect">
            <a:avLst/>
          </a:prstGeom>
        </p:spPr>
        <p:txBody>
          <a:bodyPr vert="horz" lIns="91440" tIns="45720" rIns="91440" bIns="45720" rtlCol="0">
            <a:normAutofit/>
          </a:bodyPr>
          <a:lstStyle/>
          <a:p>
            <a:r>
              <a:rPr lang="en-US" sz="2200" b="1" dirty="0"/>
              <a:t>O SON OF HIM THAT STOOD BY HIS OWN ENTITY IN THE KINGDOM OF HIS SELF! Know thou, that I have wafted unto thee all the fragrances of holiness, have fully revealed to thee My word, have perfected through thee My bounty and have desired for thee that which I have desired for My Self. Be then content with My pleasure and thankful unto Me.</a:t>
            </a:r>
          </a:p>
          <a:p>
            <a:pPr algn="r"/>
            <a:r>
              <a:rPr lang="en-US" b="1" dirty="0"/>
              <a:t>Bahá'u'lláh</a:t>
            </a:r>
          </a:p>
          <a:p>
            <a:pPr algn="r"/>
            <a:r>
              <a:rPr lang="en-US" b="1" i="1" dirty="0"/>
              <a:t>Hidden Words</a:t>
            </a:r>
            <a:r>
              <a:rPr lang="en-US" b="1" dirty="0"/>
              <a:t>, Arabic #70</a:t>
            </a:r>
          </a:p>
        </p:txBody>
      </p:sp>
    </p:spTree>
    <p:extLst>
      <p:ext uri="{BB962C8B-B14F-4D97-AF65-F5344CB8AC3E}">
        <p14:creationId xmlns:p14="http://schemas.microsoft.com/office/powerpoint/2010/main" val="158328158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99F1FFA9-D672-408C-9220-ADEEC6ABD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2156D948-6959-8085-9678-8916603ED751}"/>
              </a:ext>
            </a:extLst>
          </p:cNvPr>
          <p:cNvSpPr txBox="1"/>
          <p:nvPr/>
        </p:nvSpPr>
        <p:spPr>
          <a:xfrm>
            <a:off x="670036" y="2565579"/>
            <a:ext cx="3816096" cy="2257577"/>
          </a:xfrm>
          <a:prstGeom prst="rect">
            <a:avLst/>
          </a:prstGeom>
        </p:spPr>
        <p:txBody>
          <a:bodyPr vert="horz" lIns="91440" tIns="45720" rIns="91440" bIns="45720" rtlCol="0">
            <a:normAutofit/>
          </a:bodyPr>
          <a:lstStyle/>
          <a:p>
            <a:pPr marR="0">
              <a:lnSpc>
                <a:spcPct val="90000"/>
              </a:lnSpc>
              <a:spcBef>
                <a:spcPts val="0"/>
              </a:spcBef>
              <a:spcAft>
                <a:spcPts val="800"/>
              </a:spcAft>
            </a:pPr>
            <a:r>
              <a:rPr lang="en-US" sz="3000" b="1" dirty="0">
                <a:effectLst/>
              </a:rPr>
              <a:t>Be generous in prosperity, and thankful in adversity.</a:t>
            </a:r>
          </a:p>
          <a:p>
            <a:pPr marR="0" algn="r">
              <a:lnSpc>
                <a:spcPct val="90000"/>
              </a:lnSpc>
              <a:spcBef>
                <a:spcPts val="0"/>
              </a:spcBef>
              <a:spcAft>
                <a:spcPts val="0"/>
              </a:spcAft>
            </a:pPr>
            <a:r>
              <a:rPr lang="en-US" sz="2000" b="1" dirty="0">
                <a:effectLst/>
              </a:rPr>
              <a:t>Bahá’u’lláh </a:t>
            </a:r>
          </a:p>
          <a:p>
            <a:pPr marR="0" algn="r">
              <a:lnSpc>
                <a:spcPct val="90000"/>
              </a:lnSpc>
              <a:spcBef>
                <a:spcPts val="0"/>
              </a:spcBef>
              <a:spcAft>
                <a:spcPts val="0"/>
              </a:spcAft>
            </a:pPr>
            <a:r>
              <a:rPr lang="en-US" sz="2000" b="1" i="1" dirty="0">
                <a:effectLst/>
              </a:rPr>
              <a:t>Epistle to the Son of the Wolf</a:t>
            </a:r>
            <a:r>
              <a:rPr lang="en-US" sz="2000" b="1" dirty="0">
                <a:effectLst/>
              </a:rPr>
              <a:t>, </a:t>
            </a:r>
          </a:p>
          <a:p>
            <a:pPr marR="0" algn="r">
              <a:lnSpc>
                <a:spcPct val="90000"/>
              </a:lnSpc>
              <a:spcBef>
                <a:spcPts val="0"/>
              </a:spcBef>
              <a:spcAft>
                <a:spcPts val="0"/>
              </a:spcAft>
            </a:pPr>
            <a:r>
              <a:rPr lang="en-US" sz="2000" b="1" dirty="0">
                <a:effectLst/>
              </a:rPr>
              <a:t>pp. 93-94</a:t>
            </a:r>
          </a:p>
        </p:txBody>
      </p:sp>
      <p:pic>
        <p:nvPicPr>
          <p:cNvPr id="5" name="Picture 4" descr="A picture containing tree, plant&#10;&#10;Description automatically generated">
            <a:extLst>
              <a:ext uri="{FF2B5EF4-FFF2-40B4-BE49-F238E27FC236}">
                <a16:creationId xmlns:a16="http://schemas.microsoft.com/office/drawing/2014/main" id="{D09466AE-8883-B845-7F9B-F4001DD7C4D5}"/>
              </a:ext>
            </a:extLst>
          </p:cNvPr>
          <p:cNvPicPr>
            <a:picLocks noChangeAspect="1"/>
          </p:cNvPicPr>
          <p:nvPr/>
        </p:nvPicPr>
        <p:blipFill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t="16631" r="-1" b="2258"/>
          <a:stretch/>
        </p:blipFill>
        <p:spPr>
          <a:xfrm>
            <a:off x="4904316" y="-4"/>
            <a:ext cx="7287684" cy="3694372"/>
          </a:xfrm>
          <a:custGeom>
            <a:avLst/>
            <a:gdLst/>
            <a:ahLst/>
            <a:cxnLst/>
            <a:rect l="l" t="t" r="r" b="b"/>
            <a:pathLst>
              <a:path w="7287684" h="3694372">
                <a:moveTo>
                  <a:pt x="1047969" y="0"/>
                </a:moveTo>
                <a:lnTo>
                  <a:pt x="7287684" y="0"/>
                </a:lnTo>
                <a:lnTo>
                  <a:pt x="7287684" y="814388"/>
                </a:lnTo>
                <a:lnTo>
                  <a:pt x="7287684" y="3694372"/>
                </a:lnTo>
                <a:lnTo>
                  <a:pt x="471411" y="3694372"/>
                </a:lnTo>
                <a:lnTo>
                  <a:pt x="470992" y="3686621"/>
                </a:lnTo>
                <a:cubicBezTo>
                  <a:pt x="458999" y="3642419"/>
                  <a:pt x="427907" y="3602236"/>
                  <a:pt x="376383" y="3554015"/>
                </a:cubicBezTo>
                <a:cubicBezTo>
                  <a:pt x="315976" y="3500438"/>
                  <a:pt x="255568" y="3454003"/>
                  <a:pt x="170288" y="3407569"/>
                </a:cubicBezTo>
                <a:cubicBezTo>
                  <a:pt x="365723" y="3382565"/>
                  <a:pt x="163181" y="3296841"/>
                  <a:pt x="230695" y="3243263"/>
                </a:cubicBezTo>
                <a:cubicBezTo>
                  <a:pt x="369276" y="3221831"/>
                  <a:pt x="479431" y="3393282"/>
                  <a:pt x="667759" y="3343275"/>
                </a:cubicBezTo>
                <a:cubicBezTo>
                  <a:pt x="440344" y="3196828"/>
                  <a:pt x="184501" y="3150393"/>
                  <a:pt x="17493" y="2953940"/>
                </a:cubicBezTo>
                <a:cubicBezTo>
                  <a:pt x="56580" y="2911078"/>
                  <a:pt x="95667" y="2953940"/>
                  <a:pt x="127647" y="2936081"/>
                </a:cubicBezTo>
                <a:cubicBezTo>
                  <a:pt x="127647" y="2925365"/>
                  <a:pt x="500751" y="2993232"/>
                  <a:pt x="522071" y="2714625"/>
                </a:cubicBezTo>
                <a:cubicBezTo>
                  <a:pt x="529178" y="2714625"/>
                  <a:pt x="536285" y="2714625"/>
                  <a:pt x="543391" y="2703909"/>
                </a:cubicBezTo>
                <a:cubicBezTo>
                  <a:pt x="582478" y="2664619"/>
                  <a:pt x="546945" y="2571750"/>
                  <a:pt x="610905" y="2564606"/>
                </a:cubicBezTo>
                <a:cubicBezTo>
                  <a:pt x="681973" y="2557462"/>
                  <a:pt x="749487" y="2525315"/>
                  <a:pt x="824107" y="2543175"/>
                </a:cubicBezTo>
                <a:cubicBezTo>
                  <a:pt x="880961" y="2557462"/>
                  <a:pt x="941368" y="2575322"/>
                  <a:pt x="1001776" y="2575322"/>
                </a:cubicBezTo>
                <a:cubicBezTo>
                  <a:pt x="1065736" y="2575322"/>
                  <a:pt x="1154570" y="2696766"/>
                  <a:pt x="1193658" y="2536031"/>
                </a:cubicBezTo>
                <a:cubicBezTo>
                  <a:pt x="1193658" y="2528888"/>
                  <a:pt x="1303812" y="2546747"/>
                  <a:pt x="1364219" y="2553891"/>
                </a:cubicBezTo>
                <a:cubicBezTo>
                  <a:pt x="1413966" y="2561035"/>
                  <a:pt x="1474374" y="2593181"/>
                  <a:pt x="1509907" y="2528888"/>
                </a:cubicBezTo>
                <a:cubicBezTo>
                  <a:pt x="1527674" y="2489596"/>
                  <a:pt x="1442393" y="2418159"/>
                  <a:pt x="1367772" y="2411015"/>
                </a:cubicBezTo>
                <a:cubicBezTo>
                  <a:pt x="1300259" y="2403872"/>
                  <a:pt x="1232745" y="2396728"/>
                  <a:pt x="1168784" y="2411015"/>
                </a:cubicBezTo>
                <a:cubicBezTo>
                  <a:pt x="1090610" y="2428875"/>
                  <a:pt x="1047969" y="2400300"/>
                  <a:pt x="1026649" y="2336007"/>
                </a:cubicBezTo>
                <a:cubicBezTo>
                  <a:pt x="1001776" y="2268141"/>
                  <a:pt x="955582" y="2232422"/>
                  <a:pt x="891621" y="2200275"/>
                </a:cubicBezTo>
                <a:cubicBezTo>
                  <a:pt x="735273" y="2121694"/>
                  <a:pt x="586032" y="2028825"/>
                  <a:pt x="415470" y="1982390"/>
                </a:cubicBezTo>
                <a:cubicBezTo>
                  <a:pt x="383490" y="1975246"/>
                  <a:pt x="344403" y="1960959"/>
                  <a:pt x="330189" y="1900238"/>
                </a:cubicBezTo>
                <a:cubicBezTo>
                  <a:pt x="792127" y="1993106"/>
                  <a:pt x="1211424" y="2232422"/>
                  <a:pt x="1687576" y="2218135"/>
                </a:cubicBezTo>
                <a:cubicBezTo>
                  <a:pt x="1559654" y="2143125"/>
                  <a:pt x="1406860" y="2139554"/>
                  <a:pt x="1268278" y="2085975"/>
                </a:cubicBezTo>
                <a:cubicBezTo>
                  <a:pt x="1367772" y="2046685"/>
                  <a:pt x="1460160" y="2089547"/>
                  <a:pt x="1552548" y="2110978"/>
                </a:cubicBezTo>
                <a:cubicBezTo>
                  <a:pt x="1630722" y="2128837"/>
                  <a:pt x="1701789" y="2132410"/>
                  <a:pt x="1708896" y="2021681"/>
                </a:cubicBezTo>
                <a:cubicBezTo>
                  <a:pt x="1708896" y="2010965"/>
                  <a:pt x="1708896" y="2003821"/>
                  <a:pt x="1708896" y="1993106"/>
                </a:cubicBezTo>
                <a:cubicBezTo>
                  <a:pt x="1680469" y="1946672"/>
                  <a:pt x="1641382" y="1925240"/>
                  <a:pt x="1591635" y="1910953"/>
                </a:cubicBezTo>
                <a:cubicBezTo>
                  <a:pt x="1563208" y="1903809"/>
                  <a:pt x="1524121" y="1889522"/>
                  <a:pt x="1524121" y="1857375"/>
                </a:cubicBezTo>
                <a:cubicBezTo>
                  <a:pt x="1527674" y="1735931"/>
                  <a:pt x="1431733" y="1700212"/>
                  <a:pt x="1339346" y="1664493"/>
                </a:cubicBezTo>
                <a:cubicBezTo>
                  <a:pt x="1389093" y="1603772"/>
                  <a:pt x="1431733" y="1646635"/>
                  <a:pt x="1470820" y="1643062"/>
                </a:cubicBezTo>
                <a:cubicBezTo>
                  <a:pt x="1495694" y="1639491"/>
                  <a:pt x="1520567" y="1635919"/>
                  <a:pt x="1520567" y="1603772"/>
                </a:cubicBezTo>
                <a:cubicBezTo>
                  <a:pt x="1520567" y="1578769"/>
                  <a:pt x="1509907" y="1546622"/>
                  <a:pt x="1485034" y="1546622"/>
                </a:cubicBezTo>
                <a:cubicBezTo>
                  <a:pt x="1328686" y="1543050"/>
                  <a:pt x="1239851" y="1371600"/>
                  <a:pt x="1076396" y="1371600"/>
                </a:cubicBezTo>
                <a:cubicBezTo>
                  <a:pt x="976902" y="1371600"/>
                  <a:pt x="1126144" y="1275159"/>
                  <a:pt x="1044416" y="1235869"/>
                </a:cubicBezTo>
                <a:cubicBezTo>
                  <a:pt x="1026649" y="1225153"/>
                  <a:pt x="1094163" y="1210866"/>
                  <a:pt x="1122590" y="1214437"/>
                </a:cubicBezTo>
                <a:cubicBezTo>
                  <a:pt x="1151017" y="1218009"/>
                  <a:pt x="1175891" y="1243013"/>
                  <a:pt x="1211424" y="1225153"/>
                </a:cubicBezTo>
                <a:cubicBezTo>
                  <a:pt x="1229191" y="1160860"/>
                  <a:pt x="1182997" y="1135856"/>
                  <a:pt x="1140357" y="1117997"/>
                </a:cubicBezTo>
                <a:cubicBezTo>
                  <a:pt x="1047969" y="1075135"/>
                  <a:pt x="955582" y="1025129"/>
                  <a:pt x="852534" y="1010841"/>
                </a:cubicBezTo>
                <a:cubicBezTo>
                  <a:pt x="817001" y="1007269"/>
                  <a:pt x="795680" y="989409"/>
                  <a:pt x="799234" y="953690"/>
                </a:cubicBezTo>
                <a:cubicBezTo>
                  <a:pt x="806340" y="907256"/>
                  <a:pt x="841874" y="921544"/>
                  <a:pt x="870301" y="925115"/>
                </a:cubicBezTo>
                <a:cubicBezTo>
                  <a:pt x="888068" y="928688"/>
                  <a:pt x="905835" y="939403"/>
                  <a:pt x="923602" y="914400"/>
                </a:cubicBezTo>
                <a:cubicBezTo>
                  <a:pt x="611794" y="724198"/>
                  <a:pt x="409919" y="684684"/>
                  <a:pt x="132090" y="589415"/>
                </a:cubicBezTo>
                <a:lnTo>
                  <a:pt x="31922" y="552917"/>
                </a:lnTo>
                <a:lnTo>
                  <a:pt x="26859" y="541335"/>
                </a:lnTo>
                <a:cubicBezTo>
                  <a:pt x="20137" y="534929"/>
                  <a:pt x="8953" y="532232"/>
                  <a:pt x="0" y="527681"/>
                </a:cubicBezTo>
                <a:cubicBezTo>
                  <a:pt x="5969" y="516305"/>
                  <a:pt x="7617" y="502963"/>
                  <a:pt x="17905" y="493550"/>
                </a:cubicBezTo>
                <a:cubicBezTo>
                  <a:pt x="23947" y="488022"/>
                  <a:pt x="35344" y="487159"/>
                  <a:pt x="44763" y="486724"/>
                </a:cubicBezTo>
                <a:lnTo>
                  <a:pt x="165722" y="483650"/>
                </a:lnTo>
                <a:lnTo>
                  <a:pt x="193385" y="498723"/>
                </a:lnTo>
                <a:cubicBezTo>
                  <a:pt x="210263" y="511671"/>
                  <a:pt x="227142" y="525066"/>
                  <a:pt x="315976" y="535781"/>
                </a:cubicBezTo>
                <a:cubicBezTo>
                  <a:pt x="401257" y="546497"/>
                  <a:pt x="479431" y="582216"/>
                  <a:pt x="575372" y="525066"/>
                </a:cubicBezTo>
                <a:cubicBezTo>
                  <a:pt x="639332" y="485775"/>
                  <a:pt x="742380" y="528637"/>
                  <a:pt x="820554" y="560785"/>
                </a:cubicBezTo>
                <a:cubicBezTo>
                  <a:pt x="884515" y="589360"/>
                  <a:pt x="948475" y="596503"/>
                  <a:pt x="1033756" y="560785"/>
                </a:cubicBezTo>
                <a:cubicBezTo>
                  <a:pt x="955582" y="539354"/>
                  <a:pt x="895175" y="521494"/>
                  <a:pt x="834767" y="507206"/>
                </a:cubicBezTo>
                <a:cubicBezTo>
                  <a:pt x="785020" y="496491"/>
                  <a:pt x="756593" y="471488"/>
                  <a:pt x="760147" y="417909"/>
                </a:cubicBezTo>
                <a:cubicBezTo>
                  <a:pt x="760147" y="389334"/>
                  <a:pt x="749487" y="350044"/>
                  <a:pt x="785020" y="335757"/>
                </a:cubicBezTo>
                <a:cubicBezTo>
                  <a:pt x="813447" y="321469"/>
                  <a:pt x="852534" y="335757"/>
                  <a:pt x="866748" y="360759"/>
                </a:cubicBezTo>
                <a:cubicBezTo>
                  <a:pt x="884515" y="407194"/>
                  <a:pt x="902281" y="450056"/>
                  <a:pt x="962689" y="453629"/>
                </a:cubicBezTo>
                <a:cubicBezTo>
                  <a:pt x="1044416" y="460771"/>
                  <a:pt x="998222" y="432197"/>
                  <a:pt x="984009" y="396478"/>
                </a:cubicBezTo>
                <a:cubicBezTo>
                  <a:pt x="969795" y="357188"/>
                  <a:pt x="1012436" y="346472"/>
                  <a:pt x="1040863" y="353615"/>
                </a:cubicBezTo>
                <a:cubicBezTo>
                  <a:pt x="1147464" y="385763"/>
                  <a:pt x="1257618" y="328613"/>
                  <a:pt x="1367772" y="375047"/>
                </a:cubicBezTo>
                <a:cubicBezTo>
                  <a:pt x="1339346" y="260747"/>
                  <a:pt x="1278938" y="210741"/>
                  <a:pt x="1151017" y="192881"/>
                </a:cubicBezTo>
                <a:cubicBezTo>
                  <a:pt x="1104823" y="189310"/>
                  <a:pt x="1055076" y="196453"/>
                  <a:pt x="1012436" y="164306"/>
                </a:cubicBezTo>
                <a:cubicBezTo>
                  <a:pt x="987562" y="146447"/>
                  <a:pt x="962689" y="125016"/>
                  <a:pt x="980456" y="89297"/>
                </a:cubicBezTo>
                <a:cubicBezTo>
                  <a:pt x="991116" y="64294"/>
                  <a:pt x="1019542" y="64294"/>
                  <a:pt x="1044416" y="71437"/>
                </a:cubicBezTo>
                <a:cubicBezTo>
                  <a:pt x="1147464" y="110728"/>
                  <a:pt x="1257618" y="121444"/>
                  <a:pt x="1364219" y="135731"/>
                </a:cubicBezTo>
                <a:cubicBezTo>
                  <a:pt x="1381986" y="139303"/>
                  <a:pt x="1399753" y="146447"/>
                  <a:pt x="1417520" y="110728"/>
                </a:cubicBezTo>
                <a:cubicBezTo>
                  <a:pt x="1293152" y="78581"/>
                  <a:pt x="1172337" y="35719"/>
                  <a:pt x="1047969" y="0"/>
                </a:cubicBezTo>
                <a:close/>
              </a:path>
            </a:pathLst>
          </a:custGeom>
        </p:spPr>
      </p:pic>
      <p:pic>
        <p:nvPicPr>
          <p:cNvPr id="7" name="Picture 6" descr="A plant growing out of the ground&#10;&#10;Description automatically generated with low confidence">
            <a:extLst>
              <a:ext uri="{FF2B5EF4-FFF2-40B4-BE49-F238E27FC236}">
                <a16:creationId xmlns:a16="http://schemas.microsoft.com/office/drawing/2014/main" id="{A45D76A1-4775-330B-9BC5-0C0D4ACEE6E3}"/>
              </a:ext>
            </a:extLst>
          </p:cNvPr>
          <p:cNvPicPr>
            <a:picLocks noChangeAspect="1"/>
          </p:cNvPicPr>
          <p:nvPr/>
        </p:nvPicPr>
        <p:blipFill rotWithShape="1">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rcRect l="329" r="2" b="2"/>
          <a:stretch/>
        </p:blipFill>
        <p:spPr>
          <a:xfrm>
            <a:off x="4726728" y="3802961"/>
            <a:ext cx="7472381" cy="3055043"/>
          </a:xfrm>
          <a:custGeom>
            <a:avLst/>
            <a:gdLst/>
            <a:ahLst/>
            <a:cxnLst/>
            <a:rect l="l" t="t" r="r" b="b"/>
            <a:pathLst>
              <a:path w="7472381" h="3055043">
                <a:moveTo>
                  <a:pt x="638975" y="0"/>
                </a:moveTo>
                <a:lnTo>
                  <a:pt x="7472381" y="0"/>
                </a:lnTo>
                <a:lnTo>
                  <a:pt x="7472381" y="2579984"/>
                </a:lnTo>
                <a:lnTo>
                  <a:pt x="7472381" y="3055043"/>
                </a:lnTo>
                <a:lnTo>
                  <a:pt x="6992676" y="3055043"/>
                </a:lnTo>
                <a:lnTo>
                  <a:pt x="1946893" y="3055043"/>
                </a:lnTo>
                <a:cubicBezTo>
                  <a:pt x="1801205" y="2983605"/>
                  <a:pt x="1662624" y="2897880"/>
                  <a:pt x="1506276" y="2855018"/>
                </a:cubicBezTo>
                <a:cubicBezTo>
                  <a:pt x="1399675" y="2826443"/>
                  <a:pt x="1296627" y="2776437"/>
                  <a:pt x="1314394" y="2626417"/>
                </a:cubicBezTo>
                <a:cubicBezTo>
                  <a:pt x="1317947" y="2583555"/>
                  <a:pt x="1289520" y="2551409"/>
                  <a:pt x="1246880" y="2562124"/>
                </a:cubicBezTo>
                <a:cubicBezTo>
                  <a:pt x="1165153" y="2583555"/>
                  <a:pt x="1126065" y="2522833"/>
                  <a:pt x="1079872" y="2476399"/>
                </a:cubicBezTo>
                <a:cubicBezTo>
                  <a:pt x="998144" y="2394247"/>
                  <a:pt x="919970" y="2308520"/>
                  <a:pt x="788495" y="2294233"/>
                </a:cubicBezTo>
                <a:cubicBezTo>
                  <a:pt x="813369" y="2229939"/>
                  <a:pt x="856009" y="2237083"/>
                  <a:pt x="895097" y="2251371"/>
                </a:cubicBezTo>
                <a:cubicBezTo>
                  <a:pt x="998144" y="2287090"/>
                  <a:pt x="1101192" y="2326380"/>
                  <a:pt x="1204239" y="2362099"/>
                </a:cubicBezTo>
                <a:cubicBezTo>
                  <a:pt x="1271754" y="2383530"/>
                  <a:pt x="1339267" y="2415677"/>
                  <a:pt x="1428102" y="2390674"/>
                </a:cubicBezTo>
                <a:cubicBezTo>
                  <a:pt x="1349928" y="2262087"/>
                  <a:pt x="1218453" y="2237083"/>
                  <a:pt x="1111852" y="2197793"/>
                </a:cubicBezTo>
                <a:cubicBezTo>
                  <a:pt x="980377" y="2147787"/>
                  <a:pt x="902203" y="2054918"/>
                  <a:pt x="806262" y="1947762"/>
                </a:cubicBezTo>
                <a:cubicBezTo>
                  <a:pt x="902203" y="1919187"/>
                  <a:pt x="962610" y="1997768"/>
                  <a:pt x="1040785" y="1994196"/>
                </a:cubicBezTo>
                <a:cubicBezTo>
                  <a:pt x="1044338" y="1983480"/>
                  <a:pt x="1051445" y="1962049"/>
                  <a:pt x="1051445" y="1962049"/>
                </a:cubicBezTo>
                <a:cubicBezTo>
                  <a:pt x="923523" y="1904899"/>
                  <a:pt x="866670" y="1797743"/>
                  <a:pt x="845349" y="1665583"/>
                </a:cubicBezTo>
                <a:cubicBezTo>
                  <a:pt x="838243" y="1597718"/>
                  <a:pt x="792049" y="1576287"/>
                  <a:pt x="745855" y="1544140"/>
                </a:cubicBezTo>
                <a:cubicBezTo>
                  <a:pt x="589507" y="1433411"/>
                  <a:pt x="422499" y="1333399"/>
                  <a:pt x="291024" y="1183381"/>
                </a:cubicBezTo>
                <a:cubicBezTo>
                  <a:pt x="443819" y="1201239"/>
                  <a:pt x="564633" y="1301252"/>
                  <a:pt x="724535" y="1344115"/>
                </a:cubicBezTo>
                <a:cubicBezTo>
                  <a:pt x="596614" y="1179808"/>
                  <a:pt x="429605" y="1094083"/>
                  <a:pt x="276811" y="994071"/>
                </a:cubicBezTo>
                <a:cubicBezTo>
                  <a:pt x="205743" y="947637"/>
                  <a:pt x="141783" y="890486"/>
                  <a:pt x="60055" y="865484"/>
                </a:cubicBezTo>
                <a:cubicBezTo>
                  <a:pt x="31628" y="858340"/>
                  <a:pt x="-18119" y="840481"/>
                  <a:pt x="6755" y="790474"/>
                </a:cubicBezTo>
                <a:cubicBezTo>
                  <a:pt x="28075" y="747612"/>
                  <a:pt x="67162" y="761900"/>
                  <a:pt x="102696" y="772614"/>
                </a:cubicBezTo>
                <a:cubicBezTo>
                  <a:pt x="187976" y="801190"/>
                  <a:pt x="280364" y="801190"/>
                  <a:pt x="397625" y="801190"/>
                </a:cubicBezTo>
                <a:cubicBezTo>
                  <a:pt x="298131" y="665458"/>
                  <a:pt x="116909" y="708321"/>
                  <a:pt x="31628" y="565446"/>
                </a:cubicBezTo>
                <a:cubicBezTo>
                  <a:pt x="138229" y="540444"/>
                  <a:pt x="219957" y="590450"/>
                  <a:pt x="305237" y="601165"/>
                </a:cubicBezTo>
                <a:cubicBezTo>
                  <a:pt x="383412" y="611881"/>
                  <a:pt x="401178" y="586877"/>
                  <a:pt x="383412" y="508296"/>
                </a:cubicBezTo>
                <a:cubicBezTo>
                  <a:pt x="354985" y="386853"/>
                  <a:pt x="397625" y="326130"/>
                  <a:pt x="511333" y="358278"/>
                </a:cubicBezTo>
                <a:cubicBezTo>
                  <a:pt x="617934" y="390424"/>
                  <a:pt x="628594" y="343990"/>
                  <a:pt x="600167" y="276124"/>
                </a:cubicBezTo>
                <a:cubicBezTo>
                  <a:pt x="557527" y="176112"/>
                  <a:pt x="603720" y="97531"/>
                  <a:pt x="635701" y="11805"/>
                </a:cubicBezTo>
                <a:close/>
              </a:path>
            </a:pathLst>
          </a:custGeom>
        </p:spPr>
      </p:pic>
    </p:spTree>
    <p:extLst>
      <p:ext uri="{BB962C8B-B14F-4D97-AF65-F5344CB8AC3E}">
        <p14:creationId xmlns:p14="http://schemas.microsoft.com/office/powerpoint/2010/main" val="1868945693"/>
      </p:ext>
    </p:extLst>
  </p:cSld>
  <p:clrMapOvr>
    <a:masterClrMapping/>
  </p:clrMapOvr>
  <mc:AlternateContent xmlns:mc="http://schemas.openxmlformats.org/markup-compatibility/2006" xmlns:p14="http://schemas.microsoft.com/office/powerpoint/2010/main">
    <mc:Choice Requires="p14">
      <p:transition spd="slow" p14:dur="1200">
        <p:zoom dir="in"/>
      </p:transition>
    </mc:Choice>
    <mc:Fallback xmlns="">
      <p:transition spd="slow">
        <p:zoom dir="in"/>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39974F7-9088-E1A7-214A-1209315E99D2}"/>
              </a:ext>
            </a:extLst>
          </p:cNvPr>
          <p:cNvSpPr txBox="1"/>
          <p:nvPr/>
        </p:nvSpPr>
        <p:spPr>
          <a:xfrm>
            <a:off x="8357972" y="1338379"/>
            <a:ext cx="3387340" cy="4370427"/>
          </a:xfrm>
          <a:prstGeom prst="rect">
            <a:avLst/>
          </a:prstGeom>
          <a:noFill/>
        </p:spPr>
        <p:txBody>
          <a:bodyPr wrap="square">
            <a:spAutoFit/>
          </a:bodyPr>
          <a:lstStyle/>
          <a:p>
            <a:r>
              <a:rPr lang="en-US" sz="2200" b="1" dirty="0"/>
              <a:t>Be thankful unto God that Baha'u'llah has given us a firm and solid foundation. He left no place for sadness in hearts, and the writings of His sacred pen contain consolation for the whole world. He had the words of truth, and anything that is contrary to His teaching is false.</a:t>
            </a:r>
          </a:p>
          <a:p>
            <a:pPr algn="r"/>
            <a:r>
              <a:rPr lang="en-US" b="1" dirty="0"/>
              <a:t>'Abdu'l-Bahá</a:t>
            </a:r>
          </a:p>
          <a:p>
            <a:pPr algn="r"/>
            <a:r>
              <a:rPr lang="en-US" b="1" i="1" dirty="0"/>
              <a:t>Paris Talks</a:t>
            </a:r>
            <a:r>
              <a:rPr lang="en-US" b="1" dirty="0"/>
              <a:t>, p.172</a:t>
            </a:r>
          </a:p>
        </p:txBody>
      </p:sp>
      <p:pic>
        <p:nvPicPr>
          <p:cNvPr id="5" name="Picture 4" descr="A close-up of a book&#10;&#10;Description automatically generated">
            <a:extLst>
              <a:ext uri="{FF2B5EF4-FFF2-40B4-BE49-F238E27FC236}">
                <a16:creationId xmlns:a16="http://schemas.microsoft.com/office/drawing/2014/main" id="{5CE9474F-BF4C-B99D-BD55-1917F3A32ED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0763" y="331076"/>
            <a:ext cx="7586518" cy="6385034"/>
          </a:xfrm>
          <a:prstGeom prst="rect">
            <a:avLst/>
          </a:prstGeom>
        </p:spPr>
      </p:pic>
    </p:spTree>
    <p:extLst>
      <p:ext uri="{BB962C8B-B14F-4D97-AF65-F5344CB8AC3E}">
        <p14:creationId xmlns:p14="http://schemas.microsoft.com/office/powerpoint/2010/main" val="333848211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9F701746-0657-4467-BBD3-24051A715C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FFFFFF"/>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group of children smiling&#10;&#10;Description automatically generated with medium confidence">
            <a:extLst>
              <a:ext uri="{FF2B5EF4-FFF2-40B4-BE49-F238E27FC236}">
                <a16:creationId xmlns:a16="http://schemas.microsoft.com/office/drawing/2014/main" id="{8E1AF6C1-52EB-863F-710A-F227AF57E2A3}"/>
              </a:ext>
            </a:extLst>
          </p:cNvPr>
          <p:cNvPicPr>
            <a:picLocks noChangeAspect="1"/>
          </p:cNvPicPr>
          <p:nvPr/>
        </p:nvPicPr>
        <p:blipFill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12377" r="13338" b="-1"/>
          <a:stretch/>
        </p:blipFill>
        <p:spPr>
          <a:xfrm>
            <a:off x="4559968" y="10"/>
            <a:ext cx="7632032" cy="6857990"/>
          </a:xfrm>
          <a:prstGeom prst="rect">
            <a:avLst/>
          </a:prstGeom>
        </p:spPr>
      </p:pic>
      <p:sp useBgFill="1">
        <p:nvSpPr>
          <p:cNvPr id="12" name="Freeform: Shape 11">
            <a:extLst>
              <a:ext uri="{FF2B5EF4-FFF2-40B4-BE49-F238E27FC236}">
                <a16:creationId xmlns:a16="http://schemas.microsoft.com/office/drawing/2014/main" id="{117BEB00-3E3D-4F08-AF56-DB0D22FB5F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rot="10800000">
            <a:off x="1" y="0"/>
            <a:ext cx="4802188" cy="6858000"/>
          </a:xfrm>
          <a:custGeom>
            <a:avLst/>
            <a:gdLst>
              <a:gd name="connsiteX0" fmla="*/ 0 w 4802188"/>
              <a:gd name="connsiteY0" fmla="*/ 0 h 6858000"/>
              <a:gd name="connsiteX1" fmla="*/ 4802188 w 4802188"/>
              <a:gd name="connsiteY1" fmla="*/ 0 h 6858000"/>
              <a:gd name="connsiteX2" fmla="*/ 4802188 w 4802188"/>
              <a:gd name="connsiteY2" fmla="*/ 6858000 h 6858000"/>
              <a:gd name="connsiteX3" fmla="*/ 0 w 4802188"/>
              <a:gd name="connsiteY3" fmla="*/ 6858000 h 6858000"/>
              <a:gd name="connsiteX4" fmla="*/ 4763 w 4802188"/>
              <a:gd name="connsiteY4" fmla="*/ 6791325 h 6858000"/>
              <a:gd name="connsiteX5" fmla="*/ 12700 w 4802188"/>
              <a:gd name="connsiteY5" fmla="*/ 6735762 h 6858000"/>
              <a:gd name="connsiteX6" fmla="*/ 22225 w 4802188"/>
              <a:gd name="connsiteY6" fmla="*/ 6683375 h 6858000"/>
              <a:gd name="connsiteX7" fmla="*/ 38100 w 4802188"/>
              <a:gd name="connsiteY7" fmla="*/ 6640512 h 6858000"/>
              <a:gd name="connsiteX8" fmla="*/ 53975 w 4802188"/>
              <a:gd name="connsiteY8" fmla="*/ 6597650 h 6858000"/>
              <a:gd name="connsiteX9" fmla="*/ 73025 w 4802188"/>
              <a:gd name="connsiteY9" fmla="*/ 6561137 h 6858000"/>
              <a:gd name="connsiteX10" fmla="*/ 92075 w 4802188"/>
              <a:gd name="connsiteY10" fmla="*/ 6523037 h 6858000"/>
              <a:gd name="connsiteX11" fmla="*/ 109538 w 4802188"/>
              <a:gd name="connsiteY11" fmla="*/ 6488112 h 6858000"/>
              <a:gd name="connsiteX12" fmla="*/ 127000 w 4802188"/>
              <a:gd name="connsiteY12" fmla="*/ 6448425 h 6858000"/>
              <a:gd name="connsiteX13" fmla="*/ 142875 w 4802188"/>
              <a:gd name="connsiteY13" fmla="*/ 6407150 h 6858000"/>
              <a:gd name="connsiteX14" fmla="*/ 157163 w 4802188"/>
              <a:gd name="connsiteY14" fmla="*/ 6361112 h 6858000"/>
              <a:gd name="connsiteX15" fmla="*/ 168275 w 4802188"/>
              <a:gd name="connsiteY15" fmla="*/ 6311900 h 6858000"/>
              <a:gd name="connsiteX16" fmla="*/ 176213 w 4802188"/>
              <a:gd name="connsiteY16" fmla="*/ 6251575 h 6858000"/>
              <a:gd name="connsiteX17" fmla="*/ 179388 w 4802188"/>
              <a:gd name="connsiteY17" fmla="*/ 6183312 h 6858000"/>
              <a:gd name="connsiteX18" fmla="*/ 176213 w 4802188"/>
              <a:gd name="connsiteY18" fmla="*/ 6113462 h 6858000"/>
              <a:gd name="connsiteX19" fmla="*/ 168275 w 4802188"/>
              <a:gd name="connsiteY19" fmla="*/ 6056312 h 6858000"/>
              <a:gd name="connsiteX20" fmla="*/ 157163 w 4802188"/>
              <a:gd name="connsiteY20" fmla="*/ 6003925 h 6858000"/>
              <a:gd name="connsiteX21" fmla="*/ 142875 w 4802188"/>
              <a:gd name="connsiteY21" fmla="*/ 5956300 h 6858000"/>
              <a:gd name="connsiteX22" fmla="*/ 127000 w 4802188"/>
              <a:gd name="connsiteY22" fmla="*/ 5915025 h 6858000"/>
              <a:gd name="connsiteX23" fmla="*/ 107950 w 4802188"/>
              <a:gd name="connsiteY23" fmla="*/ 5876925 h 6858000"/>
              <a:gd name="connsiteX24" fmla="*/ 88900 w 4802188"/>
              <a:gd name="connsiteY24" fmla="*/ 5840412 h 6858000"/>
              <a:gd name="connsiteX25" fmla="*/ 69850 w 4802188"/>
              <a:gd name="connsiteY25" fmla="*/ 5802312 h 6858000"/>
              <a:gd name="connsiteX26" fmla="*/ 52388 w 4802188"/>
              <a:gd name="connsiteY26" fmla="*/ 5762625 h 6858000"/>
              <a:gd name="connsiteX27" fmla="*/ 34925 w 4802188"/>
              <a:gd name="connsiteY27" fmla="*/ 5721350 h 6858000"/>
              <a:gd name="connsiteX28" fmla="*/ 20638 w 4802188"/>
              <a:gd name="connsiteY28" fmla="*/ 5675312 h 6858000"/>
              <a:gd name="connsiteX29" fmla="*/ 11113 w 4802188"/>
              <a:gd name="connsiteY29" fmla="*/ 5622925 h 6858000"/>
              <a:gd name="connsiteX30" fmla="*/ 1588 w 4802188"/>
              <a:gd name="connsiteY30" fmla="*/ 5562600 h 6858000"/>
              <a:gd name="connsiteX31" fmla="*/ 0 w 4802188"/>
              <a:gd name="connsiteY31" fmla="*/ 5494337 h 6858000"/>
              <a:gd name="connsiteX32" fmla="*/ 1588 w 4802188"/>
              <a:gd name="connsiteY32" fmla="*/ 5426075 h 6858000"/>
              <a:gd name="connsiteX33" fmla="*/ 11113 w 4802188"/>
              <a:gd name="connsiteY33" fmla="*/ 5365750 h 6858000"/>
              <a:gd name="connsiteX34" fmla="*/ 20638 w 4802188"/>
              <a:gd name="connsiteY34" fmla="*/ 5313362 h 6858000"/>
              <a:gd name="connsiteX35" fmla="*/ 34925 w 4802188"/>
              <a:gd name="connsiteY35" fmla="*/ 5268912 h 6858000"/>
              <a:gd name="connsiteX36" fmla="*/ 52388 w 4802188"/>
              <a:gd name="connsiteY36" fmla="*/ 5226050 h 6858000"/>
              <a:gd name="connsiteX37" fmla="*/ 69850 w 4802188"/>
              <a:gd name="connsiteY37" fmla="*/ 5186362 h 6858000"/>
              <a:gd name="connsiteX38" fmla="*/ 88900 w 4802188"/>
              <a:gd name="connsiteY38" fmla="*/ 5149850 h 6858000"/>
              <a:gd name="connsiteX39" fmla="*/ 107950 w 4802188"/>
              <a:gd name="connsiteY39" fmla="*/ 5114925 h 6858000"/>
              <a:gd name="connsiteX40" fmla="*/ 127000 w 4802188"/>
              <a:gd name="connsiteY40" fmla="*/ 5075237 h 6858000"/>
              <a:gd name="connsiteX41" fmla="*/ 142875 w 4802188"/>
              <a:gd name="connsiteY41" fmla="*/ 5033962 h 6858000"/>
              <a:gd name="connsiteX42" fmla="*/ 157163 w 4802188"/>
              <a:gd name="connsiteY42" fmla="*/ 4987925 h 6858000"/>
              <a:gd name="connsiteX43" fmla="*/ 168275 w 4802188"/>
              <a:gd name="connsiteY43" fmla="*/ 4935537 h 6858000"/>
              <a:gd name="connsiteX44" fmla="*/ 176213 w 4802188"/>
              <a:gd name="connsiteY44" fmla="*/ 4875212 h 6858000"/>
              <a:gd name="connsiteX45" fmla="*/ 179388 w 4802188"/>
              <a:gd name="connsiteY45" fmla="*/ 4806950 h 6858000"/>
              <a:gd name="connsiteX46" fmla="*/ 176213 w 4802188"/>
              <a:gd name="connsiteY46" fmla="*/ 4738687 h 6858000"/>
              <a:gd name="connsiteX47" fmla="*/ 168275 w 4802188"/>
              <a:gd name="connsiteY47" fmla="*/ 4678362 h 6858000"/>
              <a:gd name="connsiteX48" fmla="*/ 157163 w 4802188"/>
              <a:gd name="connsiteY48" fmla="*/ 4625975 h 6858000"/>
              <a:gd name="connsiteX49" fmla="*/ 142875 w 4802188"/>
              <a:gd name="connsiteY49" fmla="*/ 4579937 h 6858000"/>
              <a:gd name="connsiteX50" fmla="*/ 127000 w 4802188"/>
              <a:gd name="connsiteY50" fmla="*/ 4537075 h 6858000"/>
              <a:gd name="connsiteX51" fmla="*/ 107950 w 4802188"/>
              <a:gd name="connsiteY51" fmla="*/ 4498975 h 6858000"/>
              <a:gd name="connsiteX52" fmla="*/ 69850 w 4802188"/>
              <a:gd name="connsiteY52" fmla="*/ 4424362 h 6858000"/>
              <a:gd name="connsiteX53" fmla="*/ 52388 w 4802188"/>
              <a:gd name="connsiteY53" fmla="*/ 4386262 h 6858000"/>
              <a:gd name="connsiteX54" fmla="*/ 34925 w 4802188"/>
              <a:gd name="connsiteY54" fmla="*/ 4343400 h 6858000"/>
              <a:gd name="connsiteX55" fmla="*/ 20638 w 4802188"/>
              <a:gd name="connsiteY55" fmla="*/ 4297362 h 6858000"/>
              <a:gd name="connsiteX56" fmla="*/ 11113 w 4802188"/>
              <a:gd name="connsiteY56" fmla="*/ 4244975 h 6858000"/>
              <a:gd name="connsiteX57" fmla="*/ 1588 w 4802188"/>
              <a:gd name="connsiteY57" fmla="*/ 4186237 h 6858000"/>
              <a:gd name="connsiteX58" fmla="*/ 0 w 4802188"/>
              <a:gd name="connsiteY58" fmla="*/ 4116387 h 6858000"/>
              <a:gd name="connsiteX59" fmla="*/ 1588 w 4802188"/>
              <a:gd name="connsiteY59" fmla="*/ 4048125 h 6858000"/>
              <a:gd name="connsiteX60" fmla="*/ 11113 w 4802188"/>
              <a:gd name="connsiteY60" fmla="*/ 3987800 h 6858000"/>
              <a:gd name="connsiteX61" fmla="*/ 20638 w 4802188"/>
              <a:gd name="connsiteY61" fmla="*/ 3935412 h 6858000"/>
              <a:gd name="connsiteX62" fmla="*/ 34925 w 4802188"/>
              <a:gd name="connsiteY62" fmla="*/ 3890962 h 6858000"/>
              <a:gd name="connsiteX63" fmla="*/ 52388 w 4802188"/>
              <a:gd name="connsiteY63" fmla="*/ 3848100 h 6858000"/>
              <a:gd name="connsiteX64" fmla="*/ 69850 w 4802188"/>
              <a:gd name="connsiteY64" fmla="*/ 3811587 h 6858000"/>
              <a:gd name="connsiteX65" fmla="*/ 107950 w 4802188"/>
              <a:gd name="connsiteY65" fmla="*/ 3736975 h 6858000"/>
              <a:gd name="connsiteX66" fmla="*/ 127000 w 4802188"/>
              <a:gd name="connsiteY66" fmla="*/ 3697287 h 6858000"/>
              <a:gd name="connsiteX67" fmla="*/ 142875 w 4802188"/>
              <a:gd name="connsiteY67" fmla="*/ 3656012 h 6858000"/>
              <a:gd name="connsiteX68" fmla="*/ 157163 w 4802188"/>
              <a:gd name="connsiteY68" fmla="*/ 3609975 h 6858000"/>
              <a:gd name="connsiteX69" fmla="*/ 168275 w 4802188"/>
              <a:gd name="connsiteY69" fmla="*/ 3557587 h 6858000"/>
              <a:gd name="connsiteX70" fmla="*/ 176213 w 4802188"/>
              <a:gd name="connsiteY70" fmla="*/ 3497262 h 6858000"/>
              <a:gd name="connsiteX71" fmla="*/ 179388 w 4802188"/>
              <a:gd name="connsiteY71" fmla="*/ 3427412 h 6858000"/>
              <a:gd name="connsiteX72" fmla="*/ 176213 w 4802188"/>
              <a:gd name="connsiteY72" fmla="*/ 3360737 h 6858000"/>
              <a:gd name="connsiteX73" fmla="*/ 168275 w 4802188"/>
              <a:gd name="connsiteY73" fmla="*/ 3300412 h 6858000"/>
              <a:gd name="connsiteX74" fmla="*/ 157163 w 4802188"/>
              <a:gd name="connsiteY74" fmla="*/ 3248025 h 6858000"/>
              <a:gd name="connsiteX75" fmla="*/ 142875 w 4802188"/>
              <a:gd name="connsiteY75" fmla="*/ 3201987 h 6858000"/>
              <a:gd name="connsiteX76" fmla="*/ 127000 w 4802188"/>
              <a:gd name="connsiteY76" fmla="*/ 3160712 h 6858000"/>
              <a:gd name="connsiteX77" fmla="*/ 107950 w 4802188"/>
              <a:gd name="connsiteY77" fmla="*/ 3121025 h 6858000"/>
              <a:gd name="connsiteX78" fmla="*/ 88900 w 4802188"/>
              <a:gd name="connsiteY78" fmla="*/ 3084512 h 6858000"/>
              <a:gd name="connsiteX79" fmla="*/ 69850 w 4802188"/>
              <a:gd name="connsiteY79" fmla="*/ 3046412 h 6858000"/>
              <a:gd name="connsiteX80" fmla="*/ 52388 w 4802188"/>
              <a:gd name="connsiteY80" fmla="*/ 3009900 h 6858000"/>
              <a:gd name="connsiteX81" fmla="*/ 34925 w 4802188"/>
              <a:gd name="connsiteY81" fmla="*/ 2967037 h 6858000"/>
              <a:gd name="connsiteX82" fmla="*/ 20638 w 4802188"/>
              <a:gd name="connsiteY82" fmla="*/ 2922587 h 6858000"/>
              <a:gd name="connsiteX83" fmla="*/ 11113 w 4802188"/>
              <a:gd name="connsiteY83" fmla="*/ 2868612 h 6858000"/>
              <a:gd name="connsiteX84" fmla="*/ 1588 w 4802188"/>
              <a:gd name="connsiteY84" fmla="*/ 2809875 h 6858000"/>
              <a:gd name="connsiteX85" fmla="*/ 0 w 4802188"/>
              <a:gd name="connsiteY85" fmla="*/ 2741612 h 6858000"/>
              <a:gd name="connsiteX86" fmla="*/ 1588 w 4802188"/>
              <a:gd name="connsiteY86" fmla="*/ 2671762 h 6858000"/>
              <a:gd name="connsiteX87" fmla="*/ 11113 w 4802188"/>
              <a:gd name="connsiteY87" fmla="*/ 2613025 h 6858000"/>
              <a:gd name="connsiteX88" fmla="*/ 20638 w 4802188"/>
              <a:gd name="connsiteY88" fmla="*/ 2560637 h 6858000"/>
              <a:gd name="connsiteX89" fmla="*/ 34925 w 4802188"/>
              <a:gd name="connsiteY89" fmla="*/ 2513012 h 6858000"/>
              <a:gd name="connsiteX90" fmla="*/ 52388 w 4802188"/>
              <a:gd name="connsiteY90" fmla="*/ 2471737 h 6858000"/>
              <a:gd name="connsiteX91" fmla="*/ 69850 w 4802188"/>
              <a:gd name="connsiteY91" fmla="*/ 2433637 h 6858000"/>
              <a:gd name="connsiteX92" fmla="*/ 88900 w 4802188"/>
              <a:gd name="connsiteY92" fmla="*/ 2395537 h 6858000"/>
              <a:gd name="connsiteX93" fmla="*/ 107950 w 4802188"/>
              <a:gd name="connsiteY93" fmla="*/ 2359025 h 6858000"/>
              <a:gd name="connsiteX94" fmla="*/ 127000 w 4802188"/>
              <a:gd name="connsiteY94" fmla="*/ 2319337 h 6858000"/>
              <a:gd name="connsiteX95" fmla="*/ 142875 w 4802188"/>
              <a:gd name="connsiteY95" fmla="*/ 2278062 h 6858000"/>
              <a:gd name="connsiteX96" fmla="*/ 157163 w 4802188"/>
              <a:gd name="connsiteY96" fmla="*/ 2232025 h 6858000"/>
              <a:gd name="connsiteX97" fmla="*/ 168275 w 4802188"/>
              <a:gd name="connsiteY97" fmla="*/ 2179637 h 6858000"/>
              <a:gd name="connsiteX98" fmla="*/ 176213 w 4802188"/>
              <a:gd name="connsiteY98" fmla="*/ 2119312 h 6858000"/>
              <a:gd name="connsiteX99" fmla="*/ 179388 w 4802188"/>
              <a:gd name="connsiteY99" fmla="*/ 2051050 h 6858000"/>
              <a:gd name="connsiteX100" fmla="*/ 176213 w 4802188"/>
              <a:gd name="connsiteY100" fmla="*/ 1982787 h 6858000"/>
              <a:gd name="connsiteX101" fmla="*/ 168275 w 4802188"/>
              <a:gd name="connsiteY101" fmla="*/ 1922462 h 6858000"/>
              <a:gd name="connsiteX102" fmla="*/ 157163 w 4802188"/>
              <a:gd name="connsiteY102" fmla="*/ 1870075 h 6858000"/>
              <a:gd name="connsiteX103" fmla="*/ 142875 w 4802188"/>
              <a:gd name="connsiteY103" fmla="*/ 1824037 h 6858000"/>
              <a:gd name="connsiteX104" fmla="*/ 127000 w 4802188"/>
              <a:gd name="connsiteY104" fmla="*/ 1782762 h 6858000"/>
              <a:gd name="connsiteX105" fmla="*/ 107950 w 4802188"/>
              <a:gd name="connsiteY105" fmla="*/ 1743075 h 6858000"/>
              <a:gd name="connsiteX106" fmla="*/ 88900 w 4802188"/>
              <a:gd name="connsiteY106" fmla="*/ 1708150 h 6858000"/>
              <a:gd name="connsiteX107" fmla="*/ 69850 w 4802188"/>
              <a:gd name="connsiteY107" fmla="*/ 1671637 h 6858000"/>
              <a:gd name="connsiteX108" fmla="*/ 52388 w 4802188"/>
              <a:gd name="connsiteY108" fmla="*/ 1631950 h 6858000"/>
              <a:gd name="connsiteX109" fmla="*/ 34925 w 4802188"/>
              <a:gd name="connsiteY109" fmla="*/ 1589087 h 6858000"/>
              <a:gd name="connsiteX110" fmla="*/ 20638 w 4802188"/>
              <a:gd name="connsiteY110" fmla="*/ 1544637 h 6858000"/>
              <a:gd name="connsiteX111" fmla="*/ 11113 w 4802188"/>
              <a:gd name="connsiteY111" fmla="*/ 1492250 h 6858000"/>
              <a:gd name="connsiteX112" fmla="*/ 1588 w 4802188"/>
              <a:gd name="connsiteY112" fmla="*/ 1431925 h 6858000"/>
              <a:gd name="connsiteX113" fmla="*/ 0 w 4802188"/>
              <a:gd name="connsiteY113" fmla="*/ 1363662 h 6858000"/>
              <a:gd name="connsiteX114" fmla="*/ 1588 w 4802188"/>
              <a:gd name="connsiteY114" fmla="*/ 1295400 h 6858000"/>
              <a:gd name="connsiteX115" fmla="*/ 11113 w 4802188"/>
              <a:gd name="connsiteY115" fmla="*/ 1235075 h 6858000"/>
              <a:gd name="connsiteX116" fmla="*/ 20638 w 4802188"/>
              <a:gd name="connsiteY116" fmla="*/ 1182687 h 6858000"/>
              <a:gd name="connsiteX117" fmla="*/ 34925 w 4802188"/>
              <a:gd name="connsiteY117" fmla="*/ 1136650 h 6858000"/>
              <a:gd name="connsiteX118" fmla="*/ 52388 w 4802188"/>
              <a:gd name="connsiteY118" fmla="*/ 1095375 h 6858000"/>
              <a:gd name="connsiteX119" fmla="*/ 69850 w 4802188"/>
              <a:gd name="connsiteY119" fmla="*/ 1055687 h 6858000"/>
              <a:gd name="connsiteX120" fmla="*/ 88900 w 4802188"/>
              <a:gd name="connsiteY120" fmla="*/ 1017587 h 6858000"/>
              <a:gd name="connsiteX121" fmla="*/ 107950 w 4802188"/>
              <a:gd name="connsiteY121" fmla="*/ 981075 h 6858000"/>
              <a:gd name="connsiteX122" fmla="*/ 127000 w 4802188"/>
              <a:gd name="connsiteY122" fmla="*/ 942975 h 6858000"/>
              <a:gd name="connsiteX123" fmla="*/ 142875 w 4802188"/>
              <a:gd name="connsiteY123" fmla="*/ 901700 h 6858000"/>
              <a:gd name="connsiteX124" fmla="*/ 157163 w 4802188"/>
              <a:gd name="connsiteY124" fmla="*/ 854075 h 6858000"/>
              <a:gd name="connsiteX125" fmla="*/ 168275 w 4802188"/>
              <a:gd name="connsiteY125" fmla="*/ 801687 h 6858000"/>
              <a:gd name="connsiteX126" fmla="*/ 176213 w 4802188"/>
              <a:gd name="connsiteY126" fmla="*/ 744537 h 6858000"/>
              <a:gd name="connsiteX127" fmla="*/ 179388 w 4802188"/>
              <a:gd name="connsiteY127" fmla="*/ 673100 h 6858000"/>
              <a:gd name="connsiteX128" fmla="*/ 176213 w 4802188"/>
              <a:gd name="connsiteY128" fmla="*/ 606425 h 6858000"/>
              <a:gd name="connsiteX129" fmla="*/ 168275 w 4802188"/>
              <a:gd name="connsiteY129" fmla="*/ 546100 h 6858000"/>
              <a:gd name="connsiteX130" fmla="*/ 157163 w 4802188"/>
              <a:gd name="connsiteY130" fmla="*/ 496887 h 6858000"/>
              <a:gd name="connsiteX131" fmla="*/ 142875 w 4802188"/>
              <a:gd name="connsiteY131" fmla="*/ 450850 h 6858000"/>
              <a:gd name="connsiteX132" fmla="*/ 127000 w 4802188"/>
              <a:gd name="connsiteY132" fmla="*/ 409575 h 6858000"/>
              <a:gd name="connsiteX133" fmla="*/ 109538 w 4802188"/>
              <a:gd name="connsiteY133" fmla="*/ 369887 h 6858000"/>
              <a:gd name="connsiteX134" fmla="*/ 92075 w 4802188"/>
              <a:gd name="connsiteY134" fmla="*/ 334962 h 6858000"/>
              <a:gd name="connsiteX135" fmla="*/ 73025 w 4802188"/>
              <a:gd name="connsiteY135" fmla="*/ 296862 h 6858000"/>
              <a:gd name="connsiteX136" fmla="*/ 53975 w 4802188"/>
              <a:gd name="connsiteY136" fmla="*/ 260350 h 6858000"/>
              <a:gd name="connsiteX137" fmla="*/ 38100 w 4802188"/>
              <a:gd name="connsiteY137" fmla="*/ 217487 h 6858000"/>
              <a:gd name="connsiteX138" fmla="*/ 22225 w 4802188"/>
              <a:gd name="connsiteY138" fmla="*/ 174625 h 6858000"/>
              <a:gd name="connsiteX139" fmla="*/ 12700 w 4802188"/>
              <a:gd name="connsiteY139" fmla="*/ 122237 h 6858000"/>
              <a:gd name="connsiteX140" fmla="*/ 4763 w 4802188"/>
              <a:gd name="connsiteY140" fmla="*/ 6667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Lst>
            <a:rect l="l" t="t" r="r" b="b"/>
            <a:pathLst>
              <a:path w="4802188" h="6858000">
                <a:moveTo>
                  <a:pt x="0" y="0"/>
                </a:moveTo>
                <a:lnTo>
                  <a:pt x="4802188" y="0"/>
                </a:lnTo>
                <a:lnTo>
                  <a:pt x="4802188" y="6858000"/>
                </a:lnTo>
                <a:lnTo>
                  <a:pt x="0" y="6858000"/>
                </a:lnTo>
                <a:lnTo>
                  <a:pt x="4763" y="6791325"/>
                </a:lnTo>
                <a:lnTo>
                  <a:pt x="12700" y="6735762"/>
                </a:lnTo>
                <a:lnTo>
                  <a:pt x="22225" y="6683375"/>
                </a:lnTo>
                <a:lnTo>
                  <a:pt x="38100" y="6640512"/>
                </a:lnTo>
                <a:lnTo>
                  <a:pt x="53975" y="6597650"/>
                </a:lnTo>
                <a:lnTo>
                  <a:pt x="73025" y="6561137"/>
                </a:lnTo>
                <a:lnTo>
                  <a:pt x="92075" y="6523037"/>
                </a:lnTo>
                <a:lnTo>
                  <a:pt x="109538" y="6488112"/>
                </a:lnTo>
                <a:lnTo>
                  <a:pt x="127000" y="6448425"/>
                </a:lnTo>
                <a:lnTo>
                  <a:pt x="142875" y="6407150"/>
                </a:lnTo>
                <a:lnTo>
                  <a:pt x="157163" y="6361112"/>
                </a:lnTo>
                <a:lnTo>
                  <a:pt x="168275" y="6311900"/>
                </a:lnTo>
                <a:lnTo>
                  <a:pt x="176213" y="6251575"/>
                </a:lnTo>
                <a:lnTo>
                  <a:pt x="179388" y="6183312"/>
                </a:lnTo>
                <a:lnTo>
                  <a:pt x="176213" y="6113462"/>
                </a:lnTo>
                <a:lnTo>
                  <a:pt x="168275" y="6056312"/>
                </a:lnTo>
                <a:lnTo>
                  <a:pt x="157163" y="6003925"/>
                </a:lnTo>
                <a:lnTo>
                  <a:pt x="142875" y="5956300"/>
                </a:lnTo>
                <a:lnTo>
                  <a:pt x="127000" y="5915025"/>
                </a:lnTo>
                <a:lnTo>
                  <a:pt x="107950" y="5876925"/>
                </a:lnTo>
                <a:lnTo>
                  <a:pt x="88900" y="5840412"/>
                </a:lnTo>
                <a:lnTo>
                  <a:pt x="69850" y="5802312"/>
                </a:lnTo>
                <a:lnTo>
                  <a:pt x="52388" y="5762625"/>
                </a:lnTo>
                <a:lnTo>
                  <a:pt x="34925" y="5721350"/>
                </a:lnTo>
                <a:lnTo>
                  <a:pt x="20638" y="5675312"/>
                </a:lnTo>
                <a:lnTo>
                  <a:pt x="11113" y="5622925"/>
                </a:lnTo>
                <a:lnTo>
                  <a:pt x="1588" y="5562600"/>
                </a:lnTo>
                <a:lnTo>
                  <a:pt x="0" y="5494337"/>
                </a:lnTo>
                <a:lnTo>
                  <a:pt x="1588" y="5426075"/>
                </a:lnTo>
                <a:lnTo>
                  <a:pt x="11113" y="5365750"/>
                </a:lnTo>
                <a:lnTo>
                  <a:pt x="20638" y="5313362"/>
                </a:lnTo>
                <a:lnTo>
                  <a:pt x="34925" y="5268912"/>
                </a:lnTo>
                <a:lnTo>
                  <a:pt x="52388" y="5226050"/>
                </a:lnTo>
                <a:lnTo>
                  <a:pt x="69850" y="5186362"/>
                </a:lnTo>
                <a:lnTo>
                  <a:pt x="88900" y="5149850"/>
                </a:lnTo>
                <a:lnTo>
                  <a:pt x="107950" y="5114925"/>
                </a:lnTo>
                <a:lnTo>
                  <a:pt x="127000" y="5075237"/>
                </a:lnTo>
                <a:lnTo>
                  <a:pt x="142875" y="5033962"/>
                </a:lnTo>
                <a:lnTo>
                  <a:pt x="157163" y="4987925"/>
                </a:lnTo>
                <a:lnTo>
                  <a:pt x="168275" y="4935537"/>
                </a:lnTo>
                <a:lnTo>
                  <a:pt x="176213" y="4875212"/>
                </a:lnTo>
                <a:lnTo>
                  <a:pt x="179388" y="4806950"/>
                </a:lnTo>
                <a:lnTo>
                  <a:pt x="176213" y="4738687"/>
                </a:lnTo>
                <a:lnTo>
                  <a:pt x="168275" y="4678362"/>
                </a:lnTo>
                <a:lnTo>
                  <a:pt x="157163" y="4625975"/>
                </a:lnTo>
                <a:lnTo>
                  <a:pt x="142875" y="4579937"/>
                </a:lnTo>
                <a:lnTo>
                  <a:pt x="127000" y="4537075"/>
                </a:lnTo>
                <a:lnTo>
                  <a:pt x="107950" y="4498975"/>
                </a:lnTo>
                <a:lnTo>
                  <a:pt x="69850" y="4424362"/>
                </a:lnTo>
                <a:lnTo>
                  <a:pt x="52388" y="4386262"/>
                </a:lnTo>
                <a:lnTo>
                  <a:pt x="34925" y="4343400"/>
                </a:lnTo>
                <a:lnTo>
                  <a:pt x="20638" y="4297362"/>
                </a:lnTo>
                <a:lnTo>
                  <a:pt x="11113" y="4244975"/>
                </a:lnTo>
                <a:lnTo>
                  <a:pt x="1588" y="4186237"/>
                </a:lnTo>
                <a:lnTo>
                  <a:pt x="0" y="4116387"/>
                </a:lnTo>
                <a:lnTo>
                  <a:pt x="1588" y="4048125"/>
                </a:lnTo>
                <a:lnTo>
                  <a:pt x="11113" y="3987800"/>
                </a:lnTo>
                <a:lnTo>
                  <a:pt x="20638" y="3935412"/>
                </a:lnTo>
                <a:lnTo>
                  <a:pt x="34925" y="3890962"/>
                </a:lnTo>
                <a:lnTo>
                  <a:pt x="52388" y="3848100"/>
                </a:lnTo>
                <a:lnTo>
                  <a:pt x="69850" y="3811587"/>
                </a:lnTo>
                <a:lnTo>
                  <a:pt x="107950" y="3736975"/>
                </a:lnTo>
                <a:lnTo>
                  <a:pt x="127000" y="3697287"/>
                </a:lnTo>
                <a:lnTo>
                  <a:pt x="142875" y="3656012"/>
                </a:lnTo>
                <a:lnTo>
                  <a:pt x="157163" y="3609975"/>
                </a:lnTo>
                <a:lnTo>
                  <a:pt x="168275" y="3557587"/>
                </a:lnTo>
                <a:lnTo>
                  <a:pt x="176213" y="3497262"/>
                </a:lnTo>
                <a:lnTo>
                  <a:pt x="179388" y="3427412"/>
                </a:lnTo>
                <a:lnTo>
                  <a:pt x="176213" y="3360737"/>
                </a:lnTo>
                <a:lnTo>
                  <a:pt x="168275" y="3300412"/>
                </a:lnTo>
                <a:lnTo>
                  <a:pt x="157163" y="3248025"/>
                </a:lnTo>
                <a:lnTo>
                  <a:pt x="142875" y="3201987"/>
                </a:lnTo>
                <a:lnTo>
                  <a:pt x="127000" y="3160712"/>
                </a:lnTo>
                <a:lnTo>
                  <a:pt x="107950" y="3121025"/>
                </a:lnTo>
                <a:lnTo>
                  <a:pt x="88900" y="3084512"/>
                </a:lnTo>
                <a:lnTo>
                  <a:pt x="69850" y="3046412"/>
                </a:lnTo>
                <a:lnTo>
                  <a:pt x="52388" y="3009900"/>
                </a:lnTo>
                <a:lnTo>
                  <a:pt x="34925" y="2967037"/>
                </a:lnTo>
                <a:lnTo>
                  <a:pt x="20638" y="2922587"/>
                </a:lnTo>
                <a:lnTo>
                  <a:pt x="11113" y="2868612"/>
                </a:lnTo>
                <a:lnTo>
                  <a:pt x="1588" y="2809875"/>
                </a:lnTo>
                <a:lnTo>
                  <a:pt x="0" y="2741612"/>
                </a:lnTo>
                <a:lnTo>
                  <a:pt x="1588" y="2671762"/>
                </a:lnTo>
                <a:lnTo>
                  <a:pt x="11113" y="2613025"/>
                </a:lnTo>
                <a:lnTo>
                  <a:pt x="20638" y="2560637"/>
                </a:lnTo>
                <a:lnTo>
                  <a:pt x="34925" y="2513012"/>
                </a:lnTo>
                <a:lnTo>
                  <a:pt x="52388" y="2471737"/>
                </a:lnTo>
                <a:lnTo>
                  <a:pt x="69850" y="2433637"/>
                </a:lnTo>
                <a:lnTo>
                  <a:pt x="88900" y="2395537"/>
                </a:lnTo>
                <a:lnTo>
                  <a:pt x="107950" y="2359025"/>
                </a:lnTo>
                <a:lnTo>
                  <a:pt x="127000" y="2319337"/>
                </a:lnTo>
                <a:lnTo>
                  <a:pt x="142875" y="2278062"/>
                </a:lnTo>
                <a:lnTo>
                  <a:pt x="157163" y="2232025"/>
                </a:lnTo>
                <a:lnTo>
                  <a:pt x="168275" y="2179637"/>
                </a:lnTo>
                <a:lnTo>
                  <a:pt x="176213" y="2119312"/>
                </a:lnTo>
                <a:lnTo>
                  <a:pt x="179388" y="2051050"/>
                </a:lnTo>
                <a:lnTo>
                  <a:pt x="176213" y="1982787"/>
                </a:lnTo>
                <a:lnTo>
                  <a:pt x="168275" y="1922462"/>
                </a:lnTo>
                <a:lnTo>
                  <a:pt x="157163" y="1870075"/>
                </a:lnTo>
                <a:lnTo>
                  <a:pt x="142875" y="1824037"/>
                </a:lnTo>
                <a:lnTo>
                  <a:pt x="127000" y="1782762"/>
                </a:lnTo>
                <a:lnTo>
                  <a:pt x="107950" y="1743075"/>
                </a:lnTo>
                <a:lnTo>
                  <a:pt x="88900" y="1708150"/>
                </a:lnTo>
                <a:lnTo>
                  <a:pt x="69850" y="1671637"/>
                </a:lnTo>
                <a:lnTo>
                  <a:pt x="52388" y="1631950"/>
                </a:lnTo>
                <a:lnTo>
                  <a:pt x="34925" y="1589087"/>
                </a:lnTo>
                <a:lnTo>
                  <a:pt x="20638" y="1544637"/>
                </a:lnTo>
                <a:lnTo>
                  <a:pt x="11113" y="1492250"/>
                </a:lnTo>
                <a:lnTo>
                  <a:pt x="1588" y="1431925"/>
                </a:lnTo>
                <a:lnTo>
                  <a:pt x="0" y="1363662"/>
                </a:lnTo>
                <a:lnTo>
                  <a:pt x="1588" y="1295400"/>
                </a:lnTo>
                <a:lnTo>
                  <a:pt x="11113" y="1235075"/>
                </a:lnTo>
                <a:lnTo>
                  <a:pt x="20638" y="1182687"/>
                </a:lnTo>
                <a:lnTo>
                  <a:pt x="34925" y="1136650"/>
                </a:lnTo>
                <a:lnTo>
                  <a:pt x="52388" y="1095375"/>
                </a:lnTo>
                <a:lnTo>
                  <a:pt x="69850" y="1055687"/>
                </a:lnTo>
                <a:lnTo>
                  <a:pt x="88900" y="1017587"/>
                </a:lnTo>
                <a:lnTo>
                  <a:pt x="107950" y="981075"/>
                </a:lnTo>
                <a:lnTo>
                  <a:pt x="127000" y="942975"/>
                </a:lnTo>
                <a:lnTo>
                  <a:pt x="142875" y="901700"/>
                </a:lnTo>
                <a:lnTo>
                  <a:pt x="157163" y="854075"/>
                </a:lnTo>
                <a:lnTo>
                  <a:pt x="168275" y="801687"/>
                </a:lnTo>
                <a:lnTo>
                  <a:pt x="176213" y="744537"/>
                </a:lnTo>
                <a:lnTo>
                  <a:pt x="179388" y="673100"/>
                </a:lnTo>
                <a:lnTo>
                  <a:pt x="176213" y="606425"/>
                </a:lnTo>
                <a:lnTo>
                  <a:pt x="168275" y="546100"/>
                </a:lnTo>
                <a:lnTo>
                  <a:pt x="157163" y="496887"/>
                </a:lnTo>
                <a:lnTo>
                  <a:pt x="142875" y="450850"/>
                </a:lnTo>
                <a:lnTo>
                  <a:pt x="127000" y="409575"/>
                </a:lnTo>
                <a:lnTo>
                  <a:pt x="109538" y="369887"/>
                </a:lnTo>
                <a:lnTo>
                  <a:pt x="92075" y="334962"/>
                </a:lnTo>
                <a:lnTo>
                  <a:pt x="73025" y="296862"/>
                </a:lnTo>
                <a:lnTo>
                  <a:pt x="53975" y="260350"/>
                </a:lnTo>
                <a:lnTo>
                  <a:pt x="38100" y="217487"/>
                </a:lnTo>
                <a:lnTo>
                  <a:pt x="22225" y="174625"/>
                </a:lnTo>
                <a:lnTo>
                  <a:pt x="12700" y="122237"/>
                </a:lnTo>
                <a:lnTo>
                  <a:pt x="4763" y="66675"/>
                </a:lnTo>
                <a:close/>
              </a:path>
            </a:pathLst>
          </a:custGeom>
          <a:ln w="0">
            <a:noFill/>
            <a:prstDash val="solid"/>
            <a:round/>
            <a:headEnd/>
            <a:tailEnd/>
          </a:ln>
        </p:spPr>
        <p:txBody>
          <a:bodyPr wrap="square" rtlCol="0" anchor="ctr">
            <a:noAutofit/>
          </a:bodyPr>
          <a:lstStyle/>
          <a:p>
            <a:pPr algn="ctr"/>
            <a:endParaRPr lang="en-US" dirty="0"/>
          </a:p>
        </p:txBody>
      </p:sp>
      <p:sp>
        <p:nvSpPr>
          <p:cNvPr id="4" name="TextBox 3">
            <a:extLst>
              <a:ext uri="{FF2B5EF4-FFF2-40B4-BE49-F238E27FC236}">
                <a16:creationId xmlns:a16="http://schemas.microsoft.com/office/drawing/2014/main" id="{C21361D2-4E01-8963-C82F-557376EAC858}"/>
              </a:ext>
            </a:extLst>
          </p:cNvPr>
          <p:cNvSpPr txBox="1"/>
          <p:nvPr/>
        </p:nvSpPr>
        <p:spPr>
          <a:xfrm>
            <a:off x="764856" y="1997839"/>
            <a:ext cx="3272476" cy="2862322"/>
          </a:xfrm>
          <a:prstGeom prst="rect">
            <a:avLst/>
          </a:prstGeom>
          <a:noFill/>
        </p:spPr>
        <p:txBody>
          <a:bodyPr wrap="square">
            <a:spAutoFit/>
          </a:bodyPr>
          <a:lstStyle/>
          <a:p>
            <a:r>
              <a:rPr lang="en-US" sz="2800" b="1" dirty="0"/>
              <a:t>You should all be very happy and thankful to God for the great privilege that is yours.</a:t>
            </a:r>
          </a:p>
          <a:p>
            <a:pPr algn="r"/>
            <a:r>
              <a:rPr lang="en-US" sz="2000" b="1" dirty="0"/>
              <a:t>'Abdu'l-Bahá</a:t>
            </a:r>
          </a:p>
          <a:p>
            <a:pPr algn="r"/>
            <a:r>
              <a:rPr lang="en-US" sz="2000" b="1" dirty="0"/>
              <a:t>Paris Talks, p.112</a:t>
            </a:r>
          </a:p>
        </p:txBody>
      </p:sp>
    </p:spTree>
    <p:extLst>
      <p:ext uri="{BB962C8B-B14F-4D97-AF65-F5344CB8AC3E}">
        <p14:creationId xmlns:p14="http://schemas.microsoft.com/office/powerpoint/2010/main" val="1742738029"/>
      </p:ext>
    </p:extLst>
  </p:cSld>
  <p:clrMapOvr>
    <a:masterClrMapping/>
  </p:clrMapOvr>
  <mc:AlternateContent xmlns:mc="http://schemas.openxmlformats.org/markup-compatibility/2006" xmlns:p14="http://schemas.microsoft.com/office/powerpoint/2010/main">
    <mc:Choice Requires="p14">
      <p:transition spd="slow" p14:dur="1200">
        <p:zoom dir="in"/>
      </p:transition>
    </mc:Choice>
    <mc:Fallback xmlns="">
      <p:transition spd="slow">
        <p:zoom dir="in"/>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B1595A09-E336-4D1B-9B3A-06A2287A54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group of people sitting at a table with food&#10;&#10;Description automatically generated with low confidence">
            <a:extLst>
              <a:ext uri="{FF2B5EF4-FFF2-40B4-BE49-F238E27FC236}">
                <a16:creationId xmlns:a16="http://schemas.microsoft.com/office/drawing/2014/main" id="{6C4EEBF9-6386-F2EC-AE72-55DD9A4FB946}"/>
              </a:ext>
            </a:extLst>
          </p:cNvPr>
          <p:cNvPicPr>
            <a:picLocks noChangeAspect="1"/>
          </p:cNvPicPr>
          <p:nvPr/>
        </p:nvPicPr>
        <p:blipFill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b="28784"/>
          <a:stretch/>
        </p:blipFill>
        <p:spPr>
          <a:xfrm>
            <a:off x="20" y="10"/>
            <a:ext cx="12191980" cy="4558420"/>
          </a:xfrm>
          <a:custGeom>
            <a:avLst/>
            <a:gdLst/>
            <a:ahLst/>
            <a:cxnLst/>
            <a:rect l="l" t="t" r="r" b="b"/>
            <a:pathLst>
              <a:path w="12188952" h="4558430">
                <a:moveTo>
                  <a:pt x="6789701" y="4490221"/>
                </a:moveTo>
                <a:lnTo>
                  <a:pt x="6788702" y="4490299"/>
                </a:lnTo>
                <a:lnTo>
                  <a:pt x="6788476" y="4490833"/>
                </a:lnTo>
                <a:close/>
                <a:moveTo>
                  <a:pt x="0" y="0"/>
                </a:moveTo>
                <a:lnTo>
                  <a:pt x="12188952" y="0"/>
                </a:lnTo>
                <a:lnTo>
                  <a:pt x="12188952" y="3596895"/>
                </a:lnTo>
                <a:lnTo>
                  <a:pt x="12061096" y="3635026"/>
                </a:lnTo>
                <a:cubicBezTo>
                  <a:pt x="11933500" y="3671240"/>
                  <a:pt x="11805390" y="3705769"/>
                  <a:pt x="11676800" y="3738601"/>
                </a:cubicBezTo>
                <a:cubicBezTo>
                  <a:pt x="11262789" y="3846108"/>
                  <a:pt x="10845343" y="3939710"/>
                  <a:pt x="10425355" y="4022140"/>
                </a:cubicBezTo>
                <a:cubicBezTo>
                  <a:pt x="10092810" y="4087351"/>
                  <a:pt x="9759033" y="4145748"/>
                  <a:pt x="9424022" y="4197302"/>
                </a:cubicBezTo>
                <a:cubicBezTo>
                  <a:pt x="9102997" y="4246959"/>
                  <a:pt x="8781133" y="4291526"/>
                  <a:pt x="8458419" y="4331003"/>
                </a:cubicBezTo>
                <a:cubicBezTo>
                  <a:pt x="8211360" y="4361169"/>
                  <a:pt x="7963792" y="4386742"/>
                  <a:pt x="7715970" y="4410950"/>
                </a:cubicBezTo>
                <a:lnTo>
                  <a:pt x="6951716" y="4476730"/>
                </a:lnTo>
                <a:lnTo>
                  <a:pt x="6936303" y="4478801"/>
                </a:lnTo>
                <a:lnTo>
                  <a:pt x="6790448" y="4490162"/>
                </a:lnTo>
                <a:lnTo>
                  <a:pt x="6799941" y="4491982"/>
                </a:lnTo>
                <a:cubicBezTo>
                  <a:pt x="6811623" y="4492448"/>
                  <a:pt x="6823734" y="4490275"/>
                  <a:pt x="6835432" y="4490275"/>
                </a:cubicBezTo>
                <a:cubicBezTo>
                  <a:pt x="6851580" y="4490275"/>
                  <a:pt x="6867729" y="4487668"/>
                  <a:pt x="6884003" y="4487297"/>
                </a:cubicBezTo>
                <a:cubicBezTo>
                  <a:pt x="7115805" y="4481835"/>
                  <a:pt x="7347351" y="4469668"/>
                  <a:pt x="7578771" y="4454770"/>
                </a:cubicBezTo>
                <a:cubicBezTo>
                  <a:pt x="7927552" y="4432302"/>
                  <a:pt x="8276080" y="4404123"/>
                  <a:pt x="8623845" y="4367873"/>
                </a:cubicBezTo>
                <a:cubicBezTo>
                  <a:pt x="8909939" y="4338575"/>
                  <a:pt x="9195310" y="4303940"/>
                  <a:pt x="9479970" y="4263967"/>
                </a:cubicBezTo>
                <a:cubicBezTo>
                  <a:pt x="9864901" y="4209593"/>
                  <a:pt x="10248014" y="4144879"/>
                  <a:pt x="10629308" y="4069810"/>
                </a:cubicBezTo>
                <a:cubicBezTo>
                  <a:pt x="11090114" y="3978690"/>
                  <a:pt x="11546975" y="3871184"/>
                  <a:pt x="11998498" y="3743816"/>
                </a:cubicBezTo>
                <a:lnTo>
                  <a:pt x="12188952" y="3687715"/>
                </a:lnTo>
                <a:lnTo>
                  <a:pt x="12188952" y="3742439"/>
                </a:lnTo>
                <a:lnTo>
                  <a:pt x="11829257" y="3846853"/>
                </a:lnTo>
                <a:cubicBezTo>
                  <a:pt x="11534769" y="3926550"/>
                  <a:pt x="11238120" y="3997436"/>
                  <a:pt x="10939183" y="4061368"/>
                </a:cubicBezTo>
                <a:cubicBezTo>
                  <a:pt x="10622824" y="4129150"/>
                  <a:pt x="10304941" y="4189147"/>
                  <a:pt x="9985530" y="4241373"/>
                </a:cubicBezTo>
                <a:cubicBezTo>
                  <a:pt x="9720036" y="4284822"/>
                  <a:pt x="9453814" y="4323467"/>
                  <a:pt x="9186882" y="4357320"/>
                </a:cubicBezTo>
                <a:cubicBezTo>
                  <a:pt x="8984197" y="4382894"/>
                  <a:pt x="8781514" y="4406977"/>
                  <a:pt x="8578198" y="4426839"/>
                </a:cubicBezTo>
                <a:cubicBezTo>
                  <a:pt x="8340547" y="4449559"/>
                  <a:pt x="8102644" y="4471034"/>
                  <a:pt x="7864358" y="4488290"/>
                </a:cubicBezTo>
                <a:cubicBezTo>
                  <a:pt x="7554994" y="4510634"/>
                  <a:pt x="7245502" y="4528512"/>
                  <a:pt x="6935502" y="4539684"/>
                </a:cubicBezTo>
                <a:cubicBezTo>
                  <a:pt x="6782917" y="4545147"/>
                  <a:pt x="6630334" y="4548995"/>
                  <a:pt x="6477750" y="4553587"/>
                </a:cubicBezTo>
                <a:cubicBezTo>
                  <a:pt x="6439195" y="4551503"/>
                  <a:pt x="6400529" y="4553128"/>
                  <a:pt x="6362294" y="4558430"/>
                </a:cubicBezTo>
                <a:lnTo>
                  <a:pt x="6057129" y="4558430"/>
                </a:lnTo>
                <a:lnTo>
                  <a:pt x="5977784" y="4553836"/>
                </a:lnTo>
                <a:cubicBezTo>
                  <a:pt x="5740261" y="4541423"/>
                  <a:pt x="5502739" y="4527644"/>
                  <a:pt x="5265087" y="4517587"/>
                </a:cubicBezTo>
                <a:cubicBezTo>
                  <a:pt x="4958267" y="4505171"/>
                  <a:pt x="4651826" y="4484691"/>
                  <a:pt x="4346277" y="4455517"/>
                </a:cubicBezTo>
                <a:cubicBezTo>
                  <a:pt x="4021654" y="4424605"/>
                  <a:pt x="3697795" y="4389970"/>
                  <a:pt x="3373045" y="4356948"/>
                </a:cubicBezTo>
                <a:cubicBezTo>
                  <a:pt x="3035412" y="4322686"/>
                  <a:pt x="2698456" y="4283047"/>
                  <a:pt x="2362173" y="4238021"/>
                </a:cubicBezTo>
                <a:cubicBezTo>
                  <a:pt x="1984692" y="4187868"/>
                  <a:pt x="1608364" y="4130142"/>
                  <a:pt x="1233177" y="4064845"/>
                </a:cubicBezTo>
                <a:cubicBezTo>
                  <a:pt x="842181" y="3996132"/>
                  <a:pt x="453758" y="3917644"/>
                  <a:pt x="68500" y="3825138"/>
                </a:cubicBezTo>
                <a:lnTo>
                  <a:pt x="0" y="3807783"/>
                </a:lnTo>
                <a:lnTo>
                  <a:pt x="0" y="3751294"/>
                </a:lnTo>
                <a:lnTo>
                  <a:pt x="72441" y="3770071"/>
                </a:lnTo>
                <a:cubicBezTo>
                  <a:pt x="247961" y="3812249"/>
                  <a:pt x="424164" y="3851509"/>
                  <a:pt x="600716" y="3888441"/>
                </a:cubicBezTo>
                <a:cubicBezTo>
                  <a:pt x="988279" y="3969255"/>
                  <a:pt x="1378133" y="4038153"/>
                  <a:pt x="1769512" y="4098609"/>
                </a:cubicBezTo>
                <a:cubicBezTo>
                  <a:pt x="2052426" y="4142185"/>
                  <a:pt x="2335725" y="4182282"/>
                  <a:pt x="2613554" y="4215551"/>
                </a:cubicBezTo>
                <a:cubicBezTo>
                  <a:pt x="2605544" y="4218158"/>
                  <a:pt x="2594611" y="4208102"/>
                  <a:pt x="2581134" y="4205620"/>
                </a:cubicBezTo>
                <a:cubicBezTo>
                  <a:pt x="2087178" y="4113668"/>
                  <a:pt x="1597684" y="4002775"/>
                  <a:pt x="1112635" y="3872923"/>
                </a:cubicBezTo>
                <a:cubicBezTo>
                  <a:pt x="880453" y="3810852"/>
                  <a:pt x="649713" y="3744374"/>
                  <a:pt x="420412" y="3673490"/>
                </a:cubicBezTo>
                <a:lnTo>
                  <a:pt x="0" y="3534573"/>
                </a:lnTo>
                <a:close/>
              </a:path>
            </a:pathLst>
          </a:custGeom>
        </p:spPr>
      </p:pic>
      <p:sp>
        <p:nvSpPr>
          <p:cNvPr id="20" name="sketch line">
            <a:extLst>
              <a:ext uri="{FF2B5EF4-FFF2-40B4-BE49-F238E27FC236}">
                <a16:creationId xmlns:a16="http://schemas.microsoft.com/office/drawing/2014/main" id="{3540989C-C7B8-473B-BF87-6F2DA6A900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3661305" y="5468206"/>
            <a:ext cx="1371600" cy="18288"/>
          </a:xfrm>
          <a:custGeom>
            <a:avLst/>
            <a:gdLst>
              <a:gd name="csX0" fmla="*/ 0 w 1371600"/>
              <a:gd name="csY0" fmla="*/ 0 h 18288"/>
              <a:gd name="csX1" fmla="*/ 685800 w 1371600"/>
              <a:gd name="csY1" fmla="*/ 0 h 18288"/>
              <a:gd name="csX2" fmla="*/ 1371600 w 1371600"/>
              <a:gd name="csY2" fmla="*/ 0 h 18288"/>
              <a:gd name="csX3" fmla="*/ 1371600 w 1371600"/>
              <a:gd name="csY3" fmla="*/ 18288 h 18288"/>
              <a:gd name="csX4" fmla="*/ 713232 w 1371600"/>
              <a:gd name="csY4" fmla="*/ 18288 h 18288"/>
              <a:gd name="csX5" fmla="*/ 0 w 1371600"/>
              <a:gd name="csY5" fmla="*/ 18288 h 18288"/>
              <a:gd name="csX6" fmla="*/ 0 w 1371600"/>
              <a:gd name="csY6" fmla="*/ 0 h 18288"/>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371600" h="18288" fill="none" extrusionOk="0">
                <a:moveTo>
                  <a:pt x="0" y="0"/>
                </a:moveTo>
                <a:cubicBezTo>
                  <a:pt x="247303" y="31625"/>
                  <a:pt x="422310" y="-25629"/>
                  <a:pt x="685800" y="0"/>
                </a:cubicBezTo>
                <a:cubicBezTo>
                  <a:pt x="949290" y="25629"/>
                  <a:pt x="1192357" y="6696"/>
                  <a:pt x="1371600" y="0"/>
                </a:cubicBezTo>
                <a:cubicBezTo>
                  <a:pt x="1371355" y="6649"/>
                  <a:pt x="1371915" y="11310"/>
                  <a:pt x="1371600" y="18288"/>
                </a:cubicBezTo>
                <a:cubicBezTo>
                  <a:pt x="1107995" y="26464"/>
                  <a:pt x="1033361" y="32942"/>
                  <a:pt x="713232" y="18288"/>
                </a:cubicBezTo>
                <a:cubicBezTo>
                  <a:pt x="393103" y="3634"/>
                  <a:pt x="289343" y="43221"/>
                  <a:pt x="0" y="18288"/>
                </a:cubicBezTo>
                <a:cubicBezTo>
                  <a:pt x="-459" y="11562"/>
                  <a:pt x="-31" y="5093"/>
                  <a:pt x="0" y="0"/>
                </a:cubicBezTo>
                <a:close/>
              </a:path>
              <a:path w="1371600" h="18288" stroke="0" extrusionOk="0">
                <a:moveTo>
                  <a:pt x="0" y="0"/>
                </a:moveTo>
                <a:cubicBezTo>
                  <a:pt x="170249" y="-24099"/>
                  <a:pt x="504634" y="14338"/>
                  <a:pt x="644652" y="0"/>
                </a:cubicBezTo>
                <a:cubicBezTo>
                  <a:pt x="784670" y="-14338"/>
                  <a:pt x="1087773" y="8679"/>
                  <a:pt x="1371600" y="0"/>
                </a:cubicBezTo>
                <a:cubicBezTo>
                  <a:pt x="1372456" y="3662"/>
                  <a:pt x="1371030" y="13946"/>
                  <a:pt x="1371600" y="18288"/>
                </a:cubicBezTo>
                <a:cubicBezTo>
                  <a:pt x="1176823" y="-1409"/>
                  <a:pt x="900830" y="9989"/>
                  <a:pt x="713232" y="18288"/>
                </a:cubicBezTo>
                <a:cubicBezTo>
                  <a:pt x="525634" y="26587"/>
                  <a:pt x="282837" y="5724"/>
                  <a:pt x="0" y="18288"/>
                </a:cubicBezTo>
                <a:cubicBezTo>
                  <a:pt x="367" y="13143"/>
                  <a:pt x="-823" y="5844"/>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615697673">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EFCFD546-335A-5BA6-BA5E-78ABB76DC440}"/>
              </a:ext>
            </a:extLst>
          </p:cNvPr>
          <p:cNvSpPr txBox="1"/>
          <p:nvPr/>
        </p:nvSpPr>
        <p:spPr>
          <a:xfrm>
            <a:off x="4655228" y="4558440"/>
            <a:ext cx="7234745" cy="2299560"/>
          </a:xfrm>
          <a:prstGeom prst="rect">
            <a:avLst/>
          </a:prstGeom>
        </p:spPr>
        <p:txBody>
          <a:bodyPr vert="horz" lIns="91440" tIns="45720" rIns="91440" bIns="45720" rtlCol="0" anchor="ctr">
            <a:noAutofit/>
          </a:bodyPr>
          <a:lstStyle/>
          <a:p>
            <a:pPr marR="0">
              <a:lnSpc>
                <a:spcPct val="90000"/>
              </a:lnSpc>
              <a:spcBef>
                <a:spcPts val="0"/>
              </a:spcBef>
              <a:spcAft>
                <a:spcPts val="800"/>
              </a:spcAft>
              <a:tabLst>
                <a:tab pos="5943600" algn="r"/>
              </a:tabLst>
            </a:pPr>
            <a:r>
              <a:rPr lang="en-US" sz="2200" b="1" dirty="0">
                <a:effectLst/>
              </a:rPr>
              <a:t>But real thankfulness is a cordial giving of thanks from the heart. When man in response to the favors of God manifests susceptibilities of conscience, the heart is happy, the spirit is exhilarated. These spiritual susceptibilities are ideal thanksgiving.</a:t>
            </a:r>
          </a:p>
          <a:p>
            <a:pPr marR="0" algn="r">
              <a:lnSpc>
                <a:spcPct val="90000"/>
              </a:lnSpc>
              <a:spcBef>
                <a:spcPts val="0"/>
              </a:spcBef>
              <a:spcAft>
                <a:spcPts val="0"/>
              </a:spcAft>
              <a:tabLst>
                <a:tab pos="5943600" algn="r"/>
              </a:tabLst>
            </a:pPr>
            <a:r>
              <a:rPr lang="en-US" b="1" dirty="0">
                <a:effectLst/>
              </a:rPr>
              <a:t>‘Abdu’l-Bahá </a:t>
            </a:r>
          </a:p>
          <a:p>
            <a:pPr marR="0" algn="r">
              <a:lnSpc>
                <a:spcPct val="90000"/>
              </a:lnSpc>
              <a:spcBef>
                <a:spcPts val="0"/>
              </a:spcBef>
              <a:spcAft>
                <a:spcPts val="0"/>
              </a:spcAft>
              <a:tabLst>
                <a:tab pos="5943600" algn="r"/>
              </a:tabLst>
            </a:pPr>
            <a:r>
              <a:rPr lang="en-US" b="1" i="1" dirty="0">
                <a:effectLst/>
              </a:rPr>
              <a:t>Promulgation of Universal Peace</a:t>
            </a:r>
            <a:r>
              <a:rPr lang="en-US" b="1" dirty="0">
                <a:effectLst/>
              </a:rPr>
              <a:t>, p. 236</a:t>
            </a:r>
          </a:p>
        </p:txBody>
      </p:sp>
    </p:spTree>
    <p:extLst>
      <p:ext uri="{BB962C8B-B14F-4D97-AF65-F5344CB8AC3E}">
        <p14:creationId xmlns:p14="http://schemas.microsoft.com/office/powerpoint/2010/main" val="424851961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8181FC64-B306-4821-98E2-780662EFC4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pic>
        <p:nvPicPr>
          <p:cNvPr id="4" name="Picture 3" descr="A person working on a guitar&#10;&#10;Description automatically generated">
            <a:extLst>
              <a:ext uri="{FF2B5EF4-FFF2-40B4-BE49-F238E27FC236}">
                <a16:creationId xmlns:a16="http://schemas.microsoft.com/office/drawing/2014/main" id="{7AEACA85-293C-3869-E929-8D70132D53A0}"/>
              </a:ext>
            </a:extLst>
          </p:cNvPr>
          <p:cNvPicPr>
            <a:picLocks noChangeAspect="1"/>
          </p:cNvPicPr>
          <p:nvPr/>
        </p:nvPicPr>
        <p:blipFill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2821" r="2" b="2"/>
          <a:stretch/>
        </p:blipFill>
        <p:spPr>
          <a:xfrm>
            <a:off x="20" y="10"/>
            <a:ext cx="9947062" cy="6857990"/>
          </a:xfrm>
          <a:prstGeom prst="rect">
            <a:avLst/>
          </a:prstGeom>
        </p:spPr>
      </p:pic>
      <p:sp>
        <p:nvSpPr>
          <p:cNvPr id="11" name="Freeform: Shape 10">
            <a:extLst>
              <a:ext uri="{FF2B5EF4-FFF2-40B4-BE49-F238E27FC236}">
                <a16:creationId xmlns:a16="http://schemas.microsoft.com/office/drawing/2014/main" id="{5871FC61-DD4E-47D4-81FD-8A7E7D12B37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986049" y="0"/>
            <a:ext cx="5205951" cy="6858000"/>
          </a:xfrm>
          <a:custGeom>
            <a:avLst/>
            <a:gdLst>
              <a:gd name="connsiteX0" fmla="*/ 0 w 5205951"/>
              <a:gd name="connsiteY0" fmla="*/ 0 h 6858000"/>
              <a:gd name="connsiteX1" fmla="*/ 1709529 w 5205951"/>
              <a:gd name="connsiteY1" fmla="*/ 0 h 6858000"/>
              <a:gd name="connsiteX2" fmla="*/ 2489695 w 5205951"/>
              <a:gd name="connsiteY2" fmla="*/ 0 h 6858000"/>
              <a:gd name="connsiteX3" fmla="*/ 3582928 w 5205951"/>
              <a:gd name="connsiteY3" fmla="*/ 0 h 6858000"/>
              <a:gd name="connsiteX4" fmla="*/ 3605052 w 5205951"/>
              <a:gd name="connsiteY4" fmla="*/ 14997 h 6858000"/>
              <a:gd name="connsiteX5" fmla="*/ 5205951 w 5205951"/>
              <a:gd name="connsiteY5" fmla="*/ 3621656 h 6858000"/>
              <a:gd name="connsiteX6" fmla="*/ 3331601 w 5205951"/>
              <a:gd name="connsiteY6" fmla="*/ 6374814 h 6858000"/>
              <a:gd name="connsiteX7" fmla="*/ 2814953 w 5205951"/>
              <a:gd name="connsiteY7" fmla="*/ 6780599 h 6858000"/>
              <a:gd name="connsiteX8" fmla="*/ 2703197 w 5205951"/>
              <a:gd name="connsiteY8" fmla="*/ 6858000 h 6858000"/>
              <a:gd name="connsiteX9" fmla="*/ 2489695 w 5205951"/>
              <a:gd name="connsiteY9" fmla="*/ 6858000 h 6858000"/>
              <a:gd name="connsiteX10" fmla="*/ 1709529 w 5205951"/>
              <a:gd name="connsiteY10" fmla="*/ 6858000 h 6858000"/>
              <a:gd name="connsiteX11" fmla="*/ 0 w 5205951"/>
              <a:gd name="connsiteY11"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205951" h="6858000">
                <a:moveTo>
                  <a:pt x="0" y="0"/>
                </a:moveTo>
                <a:lnTo>
                  <a:pt x="1709529" y="0"/>
                </a:lnTo>
                <a:lnTo>
                  <a:pt x="2489695" y="0"/>
                </a:lnTo>
                <a:lnTo>
                  <a:pt x="3582928" y="0"/>
                </a:lnTo>
                <a:lnTo>
                  <a:pt x="3605052" y="14997"/>
                </a:lnTo>
                <a:cubicBezTo>
                  <a:pt x="4632215" y="754641"/>
                  <a:pt x="5205951" y="2093192"/>
                  <a:pt x="5205951" y="3621656"/>
                </a:cubicBezTo>
                <a:cubicBezTo>
                  <a:pt x="5205951" y="4969131"/>
                  <a:pt x="4277226" y="5602839"/>
                  <a:pt x="3331601" y="6374814"/>
                </a:cubicBezTo>
                <a:cubicBezTo>
                  <a:pt x="3159398" y="6515397"/>
                  <a:pt x="2988771" y="6653108"/>
                  <a:pt x="2814953" y="6780599"/>
                </a:cubicBezTo>
                <a:lnTo>
                  <a:pt x="2703197" y="6858000"/>
                </a:lnTo>
                <a:lnTo>
                  <a:pt x="2489695" y="6858000"/>
                </a:lnTo>
                <a:lnTo>
                  <a:pt x="1709529" y="6858000"/>
                </a:lnTo>
                <a:lnTo>
                  <a:pt x="0" y="6858000"/>
                </a:lnTo>
                <a:close/>
              </a:path>
            </a:pathLst>
          </a:cu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useBgFill="1">
        <p:nvSpPr>
          <p:cNvPr id="13" name="Freeform: Shape 12">
            <a:extLst>
              <a:ext uri="{FF2B5EF4-FFF2-40B4-BE49-F238E27FC236}">
                <a16:creationId xmlns:a16="http://schemas.microsoft.com/office/drawing/2014/main" id="{F9EC3F91-A75C-4F74-867E-E4C28C13546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148226" y="0"/>
            <a:ext cx="5043774" cy="6858000"/>
          </a:xfrm>
          <a:custGeom>
            <a:avLst/>
            <a:gdLst>
              <a:gd name="connsiteX0" fmla="*/ 1648981 w 5043774"/>
              <a:gd name="connsiteY0" fmla="*/ 0 h 6858000"/>
              <a:gd name="connsiteX1" fmla="*/ 2759699 w 5043774"/>
              <a:gd name="connsiteY1" fmla="*/ 0 h 6858000"/>
              <a:gd name="connsiteX2" fmla="*/ 3379301 w 5043774"/>
              <a:gd name="connsiteY2" fmla="*/ 0 h 6858000"/>
              <a:gd name="connsiteX3" fmla="*/ 3552342 w 5043774"/>
              <a:gd name="connsiteY3" fmla="*/ 0 h 6858000"/>
              <a:gd name="connsiteX4" fmla="*/ 4617166 w 5043774"/>
              <a:gd name="connsiteY4" fmla="*/ 0 h 6858000"/>
              <a:gd name="connsiteX5" fmla="*/ 4786130 w 5043774"/>
              <a:gd name="connsiteY5" fmla="*/ 0 h 6858000"/>
              <a:gd name="connsiteX6" fmla="*/ 4980168 w 5043774"/>
              <a:gd name="connsiteY6" fmla="*/ 0 h 6858000"/>
              <a:gd name="connsiteX7" fmla="*/ 5043774 w 5043774"/>
              <a:gd name="connsiteY7" fmla="*/ 0 h 6858000"/>
              <a:gd name="connsiteX8" fmla="*/ 5043774 w 5043774"/>
              <a:gd name="connsiteY8" fmla="*/ 6858000 h 6858000"/>
              <a:gd name="connsiteX9" fmla="*/ 4980168 w 5043774"/>
              <a:gd name="connsiteY9" fmla="*/ 6858000 h 6858000"/>
              <a:gd name="connsiteX10" fmla="*/ 4786130 w 5043774"/>
              <a:gd name="connsiteY10" fmla="*/ 6858000 h 6858000"/>
              <a:gd name="connsiteX11" fmla="*/ 4617166 w 5043774"/>
              <a:gd name="connsiteY11" fmla="*/ 6858000 h 6858000"/>
              <a:gd name="connsiteX12" fmla="*/ 3552342 w 5043774"/>
              <a:gd name="connsiteY12" fmla="*/ 6858000 h 6858000"/>
              <a:gd name="connsiteX13" fmla="*/ 3379301 w 5043774"/>
              <a:gd name="connsiteY13" fmla="*/ 6858000 h 6858000"/>
              <a:gd name="connsiteX14" fmla="*/ 2759699 w 5043774"/>
              <a:gd name="connsiteY14" fmla="*/ 6858000 h 6858000"/>
              <a:gd name="connsiteX15" fmla="*/ 2542782 w 5043774"/>
              <a:gd name="connsiteY15" fmla="*/ 6858000 h 6858000"/>
              <a:gd name="connsiteX16" fmla="*/ 2429239 w 5043774"/>
              <a:gd name="connsiteY16" fmla="*/ 6780599 h 6858000"/>
              <a:gd name="connsiteX17" fmla="*/ 1904328 w 5043774"/>
              <a:gd name="connsiteY17" fmla="*/ 6374814 h 6858000"/>
              <a:gd name="connsiteX18" fmla="*/ 0 w 5043774"/>
              <a:gd name="connsiteY18" fmla="*/ 3621656 h 6858000"/>
              <a:gd name="connsiteX19" fmla="*/ 1626503 w 5043774"/>
              <a:gd name="connsiteY19"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5043774" h="6858000">
                <a:moveTo>
                  <a:pt x="1648981" y="0"/>
                </a:moveTo>
                <a:lnTo>
                  <a:pt x="2759699" y="0"/>
                </a:lnTo>
                <a:lnTo>
                  <a:pt x="3379301" y="0"/>
                </a:lnTo>
                <a:lnTo>
                  <a:pt x="3552342" y="0"/>
                </a:lnTo>
                <a:lnTo>
                  <a:pt x="4617166" y="0"/>
                </a:lnTo>
                <a:lnTo>
                  <a:pt x="4786130" y="0"/>
                </a:lnTo>
                <a:lnTo>
                  <a:pt x="4980168" y="0"/>
                </a:lnTo>
                <a:lnTo>
                  <a:pt x="5043774" y="0"/>
                </a:lnTo>
                <a:lnTo>
                  <a:pt x="5043774" y="6858000"/>
                </a:lnTo>
                <a:lnTo>
                  <a:pt x="4980168" y="6858000"/>
                </a:lnTo>
                <a:lnTo>
                  <a:pt x="4786130" y="6858000"/>
                </a:lnTo>
                <a:lnTo>
                  <a:pt x="4617166" y="6858000"/>
                </a:lnTo>
                <a:lnTo>
                  <a:pt x="3552342" y="6858000"/>
                </a:lnTo>
                <a:lnTo>
                  <a:pt x="3379301" y="6858000"/>
                </a:lnTo>
                <a:lnTo>
                  <a:pt x="2759699" y="6858000"/>
                </a:lnTo>
                <a:lnTo>
                  <a:pt x="2542782" y="6858000"/>
                </a:lnTo>
                <a:lnTo>
                  <a:pt x="2429239" y="6780599"/>
                </a:lnTo>
                <a:cubicBezTo>
                  <a:pt x="2252641" y="6653108"/>
                  <a:pt x="2079285" y="6515397"/>
                  <a:pt x="1904328" y="6374814"/>
                </a:cubicBezTo>
                <a:cubicBezTo>
                  <a:pt x="943579" y="5602839"/>
                  <a:pt x="0" y="4969131"/>
                  <a:pt x="0" y="3621656"/>
                </a:cubicBezTo>
                <a:cubicBezTo>
                  <a:pt x="0" y="2093192"/>
                  <a:pt x="582912" y="754641"/>
                  <a:pt x="1626503" y="14997"/>
                </a:cubicBezTo>
                <a:close/>
              </a:path>
            </a:pathLst>
          </a:custGeom>
          <a:solidFill>
            <a:schemeClr val="bg2">
              <a:tint val="95000"/>
              <a:satMod val="1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prstClr val="white"/>
              </a:solidFill>
              <a:latin typeface="Meiryo"/>
            </a:endParaRPr>
          </a:p>
        </p:txBody>
      </p:sp>
      <p:sp>
        <p:nvSpPr>
          <p:cNvPr id="15" name="Freeform: Shape 14">
            <a:extLst>
              <a:ext uri="{FF2B5EF4-FFF2-40B4-BE49-F238E27FC236}">
                <a16:creationId xmlns:a16="http://schemas.microsoft.com/office/drawing/2014/main" id="{829A1E2C-5AC8-40FC-99E9-832069D3979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697013" y="0"/>
            <a:ext cx="2529723" cy="6858000"/>
          </a:xfrm>
          <a:custGeom>
            <a:avLst/>
            <a:gdLst>
              <a:gd name="connsiteX0" fmla="*/ 1258269 w 2529723"/>
              <a:gd name="connsiteY0" fmla="*/ 0 h 6858000"/>
              <a:gd name="connsiteX1" fmla="*/ 1275627 w 2529723"/>
              <a:gd name="connsiteY1" fmla="*/ 0 h 6858000"/>
              <a:gd name="connsiteX2" fmla="*/ 1302560 w 2529723"/>
              <a:gd name="connsiteY2" fmla="*/ 24338 h 6858000"/>
              <a:gd name="connsiteX3" fmla="*/ 2522825 w 2529723"/>
              <a:gd name="connsiteY3" fmla="*/ 3678515 h 6858000"/>
              <a:gd name="connsiteX4" fmla="*/ 557500 w 2529723"/>
              <a:gd name="connsiteY4" fmla="*/ 6451411 h 6858000"/>
              <a:gd name="connsiteX5" fmla="*/ 32482 w 2529723"/>
              <a:gd name="connsiteY5" fmla="*/ 6849373 h 6858000"/>
              <a:gd name="connsiteX6" fmla="*/ 19531 w 2529723"/>
              <a:gd name="connsiteY6" fmla="*/ 6858000 h 6858000"/>
              <a:gd name="connsiteX7" fmla="*/ 0 w 2529723"/>
              <a:gd name="connsiteY7" fmla="*/ 6858000 h 6858000"/>
              <a:gd name="connsiteX8" fmla="*/ 14202 w 2529723"/>
              <a:gd name="connsiteY8" fmla="*/ 6848540 h 6858000"/>
              <a:gd name="connsiteX9" fmla="*/ 539221 w 2529723"/>
              <a:gd name="connsiteY9" fmla="*/ 6450578 h 6858000"/>
              <a:gd name="connsiteX10" fmla="*/ 2504546 w 2529723"/>
              <a:gd name="connsiteY10" fmla="*/ 3677682 h 6858000"/>
              <a:gd name="connsiteX11" fmla="*/ 1284280 w 2529723"/>
              <a:gd name="connsiteY11" fmla="*/ 2350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9723" h="6858000">
                <a:moveTo>
                  <a:pt x="1258269" y="0"/>
                </a:moveTo>
                <a:lnTo>
                  <a:pt x="1275627" y="0"/>
                </a:lnTo>
                <a:lnTo>
                  <a:pt x="1302560" y="24338"/>
                </a:lnTo>
                <a:cubicBezTo>
                  <a:pt x="2156831" y="855667"/>
                  <a:pt x="2590622" y="2191755"/>
                  <a:pt x="2522825" y="3678515"/>
                </a:cubicBezTo>
                <a:cubicBezTo>
                  <a:pt x="2459072" y="5076606"/>
                  <a:pt x="1519830" y="5692656"/>
                  <a:pt x="557500" y="6451411"/>
                </a:cubicBezTo>
                <a:cubicBezTo>
                  <a:pt x="382255" y="6589587"/>
                  <a:pt x="208689" y="6724853"/>
                  <a:pt x="32482" y="6849373"/>
                </a:cubicBezTo>
                <a:lnTo>
                  <a:pt x="19531" y="6858000"/>
                </a:lnTo>
                <a:lnTo>
                  <a:pt x="0" y="6858000"/>
                </a:lnTo>
                <a:lnTo>
                  <a:pt x="14202" y="6848540"/>
                </a:lnTo>
                <a:cubicBezTo>
                  <a:pt x="190409" y="6724020"/>
                  <a:pt x="363976" y="6588754"/>
                  <a:pt x="539221" y="6450578"/>
                </a:cubicBezTo>
                <a:cubicBezTo>
                  <a:pt x="1501550" y="5691822"/>
                  <a:pt x="2440792" y="5075773"/>
                  <a:pt x="2504546" y="3677682"/>
                </a:cubicBezTo>
                <a:cubicBezTo>
                  <a:pt x="2572343" y="2190921"/>
                  <a:pt x="2138551" y="854834"/>
                  <a:pt x="1284280" y="23504"/>
                </a:cubicBezTo>
                <a:close/>
              </a:path>
            </a:pathLst>
          </a:custGeom>
          <a:solidFill>
            <a:srgbClr val="FFFFFF">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3" name="TextBox 2">
            <a:extLst>
              <a:ext uri="{FF2B5EF4-FFF2-40B4-BE49-F238E27FC236}">
                <a16:creationId xmlns:a16="http://schemas.microsoft.com/office/drawing/2014/main" id="{BB80BA61-3D8B-28CF-0550-D45D5E789CBB}"/>
              </a:ext>
            </a:extLst>
          </p:cNvPr>
          <p:cNvSpPr txBox="1"/>
          <p:nvPr/>
        </p:nvSpPr>
        <p:spPr>
          <a:xfrm>
            <a:off x="8029172" y="1103859"/>
            <a:ext cx="3835820" cy="4650281"/>
          </a:xfrm>
          <a:prstGeom prst="rect">
            <a:avLst/>
          </a:prstGeom>
        </p:spPr>
        <p:txBody>
          <a:bodyPr vert="horz" lIns="91440" tIns="45720" rIns="91440" bIns="45720" rtlCol="0">
            <a:normAutofit fontScale="77500" lnSpcReduction="20000"/>
          </a:bodyPr>
          <a:lstStyle/>
          <a:p>
            <a:r>
              <a:rPr lang="en-US" sz="3100" b="1" dirty="0"/>
              <a:t>It behooveth the craftsmen of the world at each moment to offer a thousand tokens of gratitude at the Sacred Threshold, and to exert their highest endeavor and diligently pursue their professions so that their efforts may produce that which will manifest the greatest beauty and perfection before the eyes of all men.</a:t>
            </a:r>
          </a:p>
          <a:p>
            <a:pPr algn="r"/>
            <a:r>
              <a:rPr lang="en-US" sz="2600" b="1" dirty="0"/>
              <a:t>‘Abdu’l-Bahá</a:t>
            </a:r>
          </a:p>
          <a:p>
            <a:pPr algn="r"/>
            <a:r>
              <a:rPr lang="en-US" sz="2600" b="1" i="1" dirty="0"/>
              <a:t>Selections from the Writings of ‘Abdu’l-Bahá</a:t>
            </a:r>
            <a:r>
              <a:rPr lang="en-US" sz="2600" b="1" dirty="0"/>
              <a:t>, 127.2</a:t>
            </a:r>
          </a:p>
        </p:txBody>
      </p:sp>
    </p:spTree>
    <p:extLst>
      <p:ext uri="{BB962C8B-B14F-4D97-AF65-F5344CB8AC3E}">
        <p14:creationId xmlns:p14="http://schemas.microsoft.com/office/powerpoint/2010/main" val="2590686684"/>
      </p:ext>
    </p:extLst>
  </p:cSld>
  <p:clrMapOvr>
    <a:masterClrMapping/>
  </p:clrMapOvr>
  <mc:AlternateContent xmlns:mc="http://schemas.openxmlformats.org/markup-compatibility/2006" xmlns:p14="http://schemas.microsoft.com/office/powerpoint/2010/main">
    <mc:Choice Requires="p14">
      <p:transition spd="slow" p14:dur="1200">
        <p:zoom dir="in"/>
      </p:transition>
    </mc:Choice>
    <mc:Fallback xmlns="">
      <p:transition spd="slow">
        <p:zoom dir="in"/>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sX0" fmla="*/ 0 w 3474720"/>
              <a:gd name="csY0" fmla="*/ 0 h 18288"/>
              <a:gd name="csX1" fmla="*/ 694944 w 3474720"/>
              <a:gd name="csY1" fmla="*/ 0 h 18288"/>
              <a:gd name="csX2" fmla="*/ 1355141 w 3474720"/>
              <a:gd name="csY2" fmla="*/ 0 h 18288"/>
              <a:gd name="csX3" fmla="*/ 2015338 w 3474720"/>
              <a:gd name="csY3" fmla="*/ 0 h 18288"/>
              <a:gd name="csX4" fmla="*/ 2779776 w 3474720"/>
              <a:gd name="csY4" fmla="*/ 0 h 18288"/>
              <a:gd name="csX5" fmla="*/ 3474720 w 3474720"/>
              <a:gd name="csY5" fmla="*/ 0 h 18288"/>
              <a:gd name="csX6" fmla="*/ 3474720 w 3474720"/>
              <a:gd name="csY6" fmla="*/ 18288 h 18288"/>
              <a:gd name="csX7" fmla="*/ 2779776 w 3474720"/>
              <a:gd name="csY7" fmla="*/ 18288 h 18288"/>
              <a:gd name="csX8" fmla="*/ 2189074 w 3474720"/>
              <a:gd name="csY8" fmla="*/ 18288 h 18288"/>
              <a:gd name="csX9" fmla="*/ 1528877 w 3474720"/>
              <a:gd name="csY9" fmla="*/ 18288 h 18288"/>
              <a:gd name="csX10" fmla="*/ 868680 w 3474720"/>
              <a:gd name="csY10" fmla="*/ 18288 h 18288"/>
              <a:gd name="csX11" fmla="*/ 0 w 3474720"/>
              <a:gd name="csY11" fmla="*/ 18288 h 18288"/>
              <a:gd name="csX12" fmla="*/ 0 w 3474720"/>
              <a:gd name="csY12"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B37EF7BC-577D-6CE6-3169-803EE1E07846}"/>
              </a:ext>
            </a:extLst>
          </p:cNvPr>
          <p:cNvSpPr txBox="1"/>
          <p:nvPr/>
        </p:nvSpPr>
        <p:spPr>
          <a:xfrm>
            <a:off x="314353" y="2859855"/>
            <a:ext cx="4682997" cy="3743572"/>
          </a:xfrm>
          <a:prstGeom prst="rect">
            <a:avLst/>
          </a:prstGeom>
        </p:spPr>
        <p:txBody>
          <a:bodyPr vert="horz" lIns="91440" tIns="45720" rIns="91440" bIns="45720" rtlCol="0">
            <a:normAutofit/>
          </a:bodyPr>
          <a:lstStyle/>
          <a:p>
            <a:r>
              <a:rPr lang="en-US" sz="2200" b="1" dirty="0"/>
              <a:t>Praise be to God, the hosts of the Supreme Concourse secure the victory and the power of the Kingdom is ready to assist and to support. Should ye at every instant unloosen the tongue in thanksgiving and gratitude, ye would not be able to discharge yourselves of the obligation of gratitude for these bestowals.</a:t>
            </a:r>
          </a:p>
          <a:p>
            <a:pPr algn="r"/>
            <a:r>
              <a:rPr lang="en-US" sz="1700" b="1" dirty="0"/>
              <a:t>‘Abdu’l-Bahá</a:t>
            </a:r>
          </a:p>
          <a:p>
            <a:pPr algn="r"/>
            <a:r>
              <a:rPr lang="en-US" sz="1700" b="1" i="1" dirty="0"/>
              <a:t>Selections from the Writings of ‘Abdu’l-Bahá</a:t>
            </a:r>
            <a:r>
              <a:rPr lang="en-US" sz="1700" b="1" dirty="0"/>
              <a:t>, 68.6</a:t>
            </a:r>
            <a:endParaRPr lang="en-US" sz="1700" b="1" i="1" dirty="0"/>
          </a:p>
        </p:txBody>
      </p:sp>
      <p:pic>
        <p:nvPicPr>
          <p:cNvPr id="2" name="Picture 1">
            <a:extLst>
              <a:ext uri="{FF2B5EF4-FFF2-40B4-BE49-F238E27FC236}">
                <a16:creationId xmlns:a16="http://schemas.microsoft.com/office/drawing/2014/main" id="{D5D48EDD-1BD2-D33C-390B-E74F4AAB66D3}"/>
              </a:ext>
            </a:extLst>
          </p:cNvPr>
          <p:cNvPicPr>
            <a:picLocks noChangeAspect="1"/>
          </p:cNvPicPr>
          <p:nvPr/>
        </p:nvPicPr>
        <p:blipFill rotWithShape="1">
          <a:blip r:embed="rId2"/>
          <a:srcRect l="25854" r="4186" b="2"/>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2785756511"/>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B330A3F-D24B-4CA4-8DDA-24E807D5A903}"/>
              </a:ext>
            </a:extLst>
          </p:cNvPr>
          <p:cNvPicPr>
            <a:picLocks noChangeAspect="1"/>
          </p:cNvPicPr>
          <p:nvPr/>
        </p:nvPicPr>
        <p:blipFill rotWithShape="1">
          <a:blip r:embed="rId2"/>
          <a:srcRect l="18741" r="10866"/>
          <a:stretch/>
        </p:blipFill>
        <p:spPr>
          <a:xfrm>
            <a:off x="-9886" y="10"/>
            <a:ext cx="7572605" cy="6857990"/>
          </a:xfrm>
          <a:prstGeom prst="rect">
            <a:avLst/>
          </a:prstGeom>
        </p:spPr>
      </p:pic>
      <p:cxnSp>
        <p:nvCxnSpPr>
          <p:cNvPr id="8" name="Straight Connector 7">
            <a:extLst>
              <a:ext uri="{FF2B5EF4-FFF2-40B4-BE49-F238E27FC236}">
                <a16:creationId xmlns:a16="http://schemas.microsoft.com/office/drawing/2014/main" id="{249EDD1B-F94D-B4E6-ACAA-566B9A26FDE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199390" y="871146"/>
            <a:ext cx="736939"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7F8795EE-A4AB-775F-87D6-31727F30FC2B}"/>
              </a:ext>
            </a:extLst>
          </p:cNvPr>
          <p:cNvSpPr txBox="1"/>
          <p:nvPr/>
        </p:nvSpPr>
        <p:spPr>
          <a:xfrm>
            <a:off x="7898523" y="1213948"/>
            <a:ext cx="4083269" cy="5407566"/>
          </a:xfrm>
          <a:prstGeom prst="rect">
            <a:avLst/>
          </a:prstGeom>
        </p:spPr>
        <p:txBody>
          <a:bodyPr vert="horz" lIns="91440" tIns="45720" rIns="91440" bIns="45720" rtlCol="0">
            <a:normAutofit/>
          </a:bodyPr>
          <a:lstStyle/>
          <a:p>
            <a:r>
              <a:rPr lang="en-US" sz="2200" b="1" dirty="0"/>
              <a:t>Know verily that the essence of justice and the source thereof are both embodied in the ordinances prescribed by Him Who is the Manifestation of the Self of God amongst men, if ye be of them that recognize this truth...Were men to discover the motivating purpose of God’s Revelation, they would assuredly cast away their fears, and, with hearts filled with gratitude, rejoice with exceeding gladness.</a:t>
            </a:r>
          </a:p>
          <a:p>
            <a:pPr algn="r"/>
            <a:r>
              <a:rPr lang="en-US" b="1" dirty="0"/>
              <a:t>Bahá’u’lláh</a:t>
            </a:r>
          </a:p>
          <a:p>
            <a:pPr algn="r"/>
            <a:r>
              <a:rPr lang="en-US" b="1" i="1" dirty="0"/>
              <a:t>Gleanings from the Writings of Bahá’u’lláh</a:t>
            </a:r>
            <a:r>
              <a:rPr lang="en-US" b="1" dirty="0"/>
              <a:t>, 88</a:t>
            </a:r>
          </a:p>
        </p:txBody>
      </p:sp>
    </p:spTree>
    <p:extLst>
      <p:ext uri="{BB962C8B-B14F-4D97-AF65-F5344CB8AC3E}">
        <p14:creationId xmlns:p14="http://schemas.microsoft.com/office/powerpoint/2010/main" val="107304855"/>
      </p:ext>
    </p:extLst>
  </p:cSld>
  <p:clrMapOvr>
    <a:masterClrMapping/>
  </p:clrMapOvr>
  <mc:AlternateContent xmlns:mc="http://schemas.openxmlformats.org/markup-compatibility/2006" xmlns:p14="http://schemas.microsoft.com/office/powerpoint/2010/main">
    <mc:Choice Requires="p14">
      <p:transition spd="slow" p14:dur="1200">
        <p:zoom dir="in"/>
      </p:transition>
    </mc:Choice>
    <mc:Fallback xmlns="">
      <p:transition spd="slow">
        <p:zoom dir="in"/>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1595A09-E336-4D1B-9B3A-06A2287A54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700C74AB-B43D-0716-C881-A9BAD222F945}"/>
              </a:ext>
            </a:extLst>
          </p:cNvPr>
          <p:cNvPicPr>
            <a:picLocks noChangeAspect="1"/>
          </p:cNvPicPr>
          <p:nvPr/>
        </p:nvPicPr>
        <p:blipFill rotWithShape="1">
          <a:blip r:embed="rId2"/>
          <a:srcRect t="1030" b="32501"/>
          <a:stretch/>
        </p:blipFill>
        <p:spPr>
          <a:xfrm>
            <a:off x="20" y="10"/>
            <a:ext cx="12191980" cy="4558420"/>
          </a:xfrm>
          <a:custGeom>
            <a:avLst/>
            <a:gdLst/>
            <a:ahLst/>
            <a:cxnLst/>
            <a:rect l="l" t="t" r="r" b="b"/>
            <a:pathLst>
              <a:path w="12188952" h="4558430">
                <a:moveTo>
                  <a:pt x="6789701" y="4490221"/>
                </a:moveTo>
                <a:lnTo>
                  <a:pt x="6788702" y="4490299"/>
                </a:lnTo>
                <a:lnTo>
                  <a:pt x="6788476" y="4490833"/>
                </a:lnTo>
                <a:close/>
                <a:moveTo>
                  <a:pt x="0" y="0"/>
                </a:moveTo>
                <a:lnTo>
                  <a:pt x="12188952" y="0"/>
                </a:lnTo>
                <a:lnTo>
                  <a:pt x="12188952" y="3596895"/>
                </a:lnTo>
                <a:lnTo>
                  <a:pt x="12061096" y="3635026"/>
                </a:lnTo>
                <a:cubicBezTo>
                  <a:pt x="11933500" y="3671240"/>
                  <a:pt x="11805390" y="3705769"/>
                  <a:pt x="11676800" y="3738601"/>
                </a:cubicBezTo>
                <a:cubicBezTo>
                  <a:pt x="11262789" y="3846108"/>
                  <a:pt x="10845343" y="3939710"/>
                  <a:pt x="10425355" y="4022140"/>
                </a:cubicBezTo>
                <a:cubicBezTo>
                  <a:pt x="10092810" y="4087351"/>
                  <a:pt x="9759033" y="4145748"/>
                  <a:pt x="9424022" y="4197302"/>
                </a:cubicBezTo>
                <a:cubicBezTo>
                  <a:pt x="9102997" y="4246959"/>
                  <a:pt x="8781133" y="4291526"/>
                  <a:pt x="8458419" y="4331003"/>
                </a:cubicBezTo>
                <a:cubicBezTo>
                  <a:pt x="8211360" y="4361169"/>
                  <a:pt x="7963792" y="4386742"/>
                  <a:pt x="7715970" y="4410950"/>
                </a:cubicBezTo>
                <a:lnTo>
                  <a:pt x="6951716" y="4476730"/>
                </a:lnTo>
                <a:lnTo>
                  <a:pt x="6936303" y="4478801"/>
                </a:lnTo>
                <a:lnTo>
                  <a:pt x="6790448" y="4490162"/>
                </a:lnTo>
                <a:lnTo>
                  <a:pt x="6799941" y="4491982"/>
                </a:lnTo>
                <a:cubicBezTo>
                  <a:pt x="6811623" y="4492448"/>
                  <a:pt x="6823734" y="4490275"/>
                  <a:pt x="6835432" y="4490275"/>
                </a:cubicBezTo>
                <a:cubicBezTo>
                  <a:pt x="6851580" y="4490275"/>
                  <a:pt x="6867729" y="4487668"/>
                  <a:pt x="6884003" y="4487297"/>
                </a:cubicBezTo>
                <a:cubicBezTo>
                  <a:pt x="7115805" y="4481835"/>
                  <a:pt x="7347351" y="4469668"/>
                  <a:pt x="7578771" y="4454770"/>
                </a:cubicBezTo>
                <a:cubicBezTo>
                  <a:pt x="7927552" y="4432302"/>
                  <a:pt x="8276080" y="4404123"/>
                  <a:pt x="8623845" y="4367873"/>
                </a:cubicBezTo>
                <a:cubicBezTo>
                  <a:pt x="8909939" y="4338575"/>
                  <a:pt x="9195310" y="4303940"/>
                  <a:pt x="9479970" y="4263967"/>
                </a:cubicBezTo>
                <a:cubicBezTo>
                  <a:pt x="9864901" y="4209593"/>
                  <a:pt x="10248014" y="4144879"/>
                  <a:pt x="10629308" y="4069810"/>
                </a:cubicBezTo>
                <a:cubicBezTo>
                  <a:pt x="11090114" y="3978690"/>
                  <a:pt x="11546975" y="3871184"/>
                  <a:pt x="11998498" y="3743816"/>
                </a:cubicBezTo>
                <a:lnTo>
                  <a:pt x="12188952" y="3687715"/>
                </a:lnTo>
                <a:lnTo>
                  <a:pt x="12188952" y="3742439"/>
                </a:lnTo>
                <a:lnTo>
                  <a:pt x="11829257" y="3846853"/>
                </a:lnTo>
                <a:cubicBezTo>
                  <a:pt x="11534769" y="3926550"/>
                  <a:pt x="11238120" y="3997436"/>
                  <a:pt x="10939183" y="4061368"/>
                </a:cubicBezTo>
                <a:cubicBezTo>
                  <a:pt x="10622824" y="4129150"/>
                  <a:pt x="10304941" y="4189147"/>
                  <a:pt x="9985530" y="4241373"/>
                </a:cubicBezTo>
                <a:cubicBezTo>
                  <a:pt x="9720036" y="4284822"/>
                  <a:pt x="9453814" y="4323467"/>
                  <a:pt x="9186882" y="4357320"/>
                </a:cubicBezTo>
                <a:cubicBezTo>
                  <a:pt x="8984197" y="4382894"/>
                  <a:pt x="8781514" y="4406977"/>
                  <a:pt x="8578198" y="4426839"/>
                </a:cubicBezTo>
                <a:cubicBezTo>
                  <a:pt x="8340547" y="4449559"/>
                  <a:pt x="8102644" y="4471034"/>
                  <a:pt x="7864358" y="4488290"/>
                </a:cubicBezTo>
                <a:cubicBezTo>
                  <a:pt x="7554994" y="4510634"/>
                  <a:pt x="7245502" y="4528512"/>
                  <a:pt x="6935502" y="4539684"/>
                </a:cubicBezTo>
                <a:cubicBezTo>
                  <a:pt x="6782917" y="4545147"/>
                  <a:pt x="6630334" y="4548995"/>
                  <a:pt x="6477750" y="4553587"/>
                </a:cubicBezTo>
                <a:cubicBezTo>
                  <a:pt x="6439195" y="4551503"/>
                  <a:pt x="6400529" y="4553128"/>
                  <a:pt x="6362294" y="4558430"/>
                </a:cubicBezTo>
                <a:lnTo>
                  <a:pt x="6057129" y="4558430"/>
                </a:lnTo>
                <a:lnTo>
                  <a:pt x="5977784" y="4553836"/>
                </a:lnTo>
                <a:cubicBezTo>
                  <a:pt x="5740261" y="4541423"/>
                  <a:pt x="5502739" y="4527644"/>
                  <a:pt x="5265087" y="4517587"/>
                </a:cubicBezTo>
                <a:cubicBezTo>
                  <a:pt x="4958267" y="4505171"/>
                  <a:pt x="4651826" y="4484691"/>
                  <a:pt x="4346277" y="4455517"/>
                </a:cubicBezTo>
                <a:cubicBezTo>
                  <a:pt x="4021654" y="4424605"/>
                  <a:pt x="3697795" y="4389970"/>
                  <a:pt x="3373045" y="4356948"/>
                </a:cubicBezTo>
                <a:cubicBezTo>
                  <a:pt x="3035412" y="4322686"/>
                  <a:pt x="2698456" y="4283047"/>
                  <a:pt x="2362173" y="4238021"/>
                </a:cubicBezTo>
                <a:cubicBezTo>
                  <a:pt x="1984692" y="4187868"/>
                  <a:pt x="1608364" y="4130142"/>
                  <a:pt x="1233177" y="4064845"/>
                </a:cubicBezTo>
                <a:cubicBezTo>
                  <a:pt x="842181" y="3996132"/>
                  <a:pt x="453758" y="3917644"/>
                  <a:pt x="68500" y="3825138"/>
                </a:cubicBezTo>
                <a:lnTo>
                  <a:pt x="0" y="3807783"/>
                </a:lnTo>
                <a:lnTo>
                  <a:pt x="0" y="3751294"/>
                </a:lnTo>
                <a:lnTo>
                  <a:pt x="72441" y="3770071"/>
                </a:lnTo>
                <a:cubicBezTo>
                  <a:pt x="247961" y="3812249"/>
                  <a:pt x="424164" y="3851509"/>
                  <a:pt x="600716" y="3888441"/>
                </a:cubicBezTo>
                <a:cubicBezTo>
                  <a:pt x="988279" y="3969255"/>
                  <a:pt x="1378133" y="4038153"/>
                  <a:pt x="1769512" y="4098609"/>
                </a:cubicBezTo>
                <a:cubicBezTo>
                  <a:pt x="2052426" y="4142185"/>
                  <a:pt x="2335725" y="4182282"/>
                  <a:pt x="2613554" y="4215551"/>
                </a:cubicBezTo>
                <a:cubicBezTo>
                  <a:pt x="2605544" y="4218158"/>
                  <a:pt x="2594611" y="4208102"/>
                  <a:pt x="2581134" y="4205620"/>
                </a:cubicBezTo>
                <a:cubicBezTo>
                  <a:pt x="2087178" y="4113668"/>
                  <a:pt x="1597684" y="4002775"/>
                  <a:pt x="1112635" y="3872923"/>
                </a:cubicBezTo>
                <a:cubicBezTo>
                  <a:pt x="880453" y="3810852"/>
                  <a:pt x="649713" y="3744374"/>
                  <a:pt x="420412" y="3673490"/>
                </a:cubicBezTo>
                <a:lnTo>
                  <a:pt x="0" y="3534573"/>
                </a:lnTo>
                <a:close/>
              </a:path>
            </a:pathLst>
          </a:custGeom>
        </p:spPr>
      </p:pic>
      <p:sp>
        <p:nvSpPr>
          <p:cNvPr id="11" name="sketch line">
            <a:extLst>
              <a:ext uri="{FF2B5EF4-FFF2-40B4-BE49-F238E27FC236}">
                <a16:creationId xmlns:a16="http://schemas.microsoft.com/office/drawing/2014/main" id="{3540989C-C7B8-473B-BF87-6F2DA6A900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3661305" y="5468206"/>
            <a:ext cx="1371600" cy="18288"/>
          </a:xfrm>
          <a:custGeom>
            <a:avLst/>
            <a:gdLst>
              <a:gd name="csX0" fmla="*/ 0 w 1371600"/>
              <a:gd name="csY0" fmla="*/ 0 h 18288"/>
              <a:gd name="csX1" fmla="*/ 685800 w 1371600"/>
              <a:gd name="csY1" fmla="*/ 0 h 18288"/>
              <a:gd name="csX2" fmla="*/ 1371600 w 1371600"/>
              <a:gd name="csY2" fmla="*/ 0 h 18288"/>
              <a:gd name="csX3" fmla="*/ 1371600 w 1371600"/>
              <a:gd name="csY3" fmla="*/ 18288 h 18288"/>
              <a:gd name="csX4" fmla="*/ 713232 w 1371600"/>
              <a:gd name="csY4" fmla="*/ 18288 h 18288"/>
              <a:gd name="csX5" fmla="*/ 0 w 1371600"/>
              <a:gd name="csY5" fmla="*/ 18288 h 18288"/>
              <a:gd name="csX6" fmla="*/ 0 w 1371600"/>
              <a:gd name="csY6" fmla="*/ 0 h 18288"/>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371600" h="18288" fill="none" extrusionOk="0">
                <a:moveTo>
                  <a:pt x="0" y="0"/>
                </a:moveTo>
                <a:cubicBezTo>
                  <a:pt x="247303" y="31625"/>
                  <a:pt x="422310" y="-25629"/>
                  <a:pt x="685800" y="0"/>
                </a:cubicBezTo>
                <a:cubicBezTo>
                  <a:pt x="949290" y="25629"/>
                  <a:pt x="1192357" y="6696"/>
                  <a:pt x="1371600" y="0"/>
                </a:cubicBezTo>
                <a:cubicBezTo>
                  <a:pt x="1371355" y="6649"/>
                  <a:pt x="1371915" y="11310"/>
                  <a:pt x="1371600" y="18288"/>
                </a:cubicBezTo>
                <a:cubicBezTo>
                  <a:pt x="1107995" y="26464"/>
                  <a:pt x="1033361" y="32942"/>
                  <a:pt x="713232" y="18288"/>
                </a:cubicBezTo>
                <a:cubicBezTo>
                  <a:pt x="393103" y="3634"/>
                  <a:pt x="289343" y="43221"/>
                  <a:pt x="0" y="18288"/>
                </a:cubicBezTo>
                <a:cubicBezTo>
                  <a:pt x="-459" y="11562"/>
                  <a:pt x="-31" y="5093"/>
                  <a:pt x="0" y="0"/>
                </a:cubicBezTo>
                <a:close/>
              </a:path>
              <a:path w="1371600" h="18288" stroke="0" extrusionOk="0">
                <a:moveTo>
                  <a:pt x="0" y="0"/>
                </a:moveTo>
                <a:cubicBezTo>
                  <a:pt x="170249" y="-24099"/>
                  <a:pt x="504634" y="14338"/>
                  <a:pt x="644652" y="0"/>
                </a:cubicBezTo>
                <a:cubicBezTo>
                  <a:pt x="784670" y="-14338"/>
                  <a:pt x="1087773" y="8679"/>
                  <a:pt x="1371600" y="0"/>
                </a:cubicBezTo>
                <a:cubicBezTo>
                  <a:pt x="1372456" y="3662"/>
                  <a:pt x="1371030" y="13946"/>
                  <a:pt x="1371600" y="18288"/>
                </a:cubicBezTo>
                <a:cubicBezTo>
                  <a:pt x="1176823" y="-1409"/>
                  <a:pt x="900830" y="9989"/>
                  <a:pt x="713232" y="18288"/>
                </a:cubicBezTo>
                <a:cubicBezTo>
                  <a:pt x="525634" y="26587"/>
                  <a:pt x="282837" y="5724"/>
                  <a:pt x="0" y="18288"/>
                </a:cubicBezTo>
                <a:cubicBezTo>
                  <a:pt x="367" y="13143"/>
                  <a:pt x="-823" y="5844"/>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615697673">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27B590A7-3906-A96A-41EB-3F7C2FF82E34}"/>
              </a:ext>
            </a:extLst>
          </p:cNvPr>
          <p:cNvSpPr txBox="1"/>
          <p:nvPr/>
        </p:nvSpPr>
        <p:spPr>
          <a:xfrm>
            <a:off x="4650366" y="4704076"/>
            <a:ext cx="7108186" cy="2138794"/>
          </a:xfrm>
          <a:prstGeom prst="rect">
            <a:avLst/>
          </a:prstGeom>
        </p:spPr>
        <p:txBody>
          <a:bodyPr vert="horz" lIns="91440" tIns="45720" rIns="91440" bIns="45720" rtlCol="0" anchor="ctr">
            <a:normAutofit/>
          </a:bodyPr>
          <a:lstStyle/>
          <a:p>
            <a:r>
              <a:rPr lang="en-US" sz="2200" b="1" dirty="0"/>
              <a:t>Be not grieved if thou performest it thyself alone. Let God be all-sufficient for thee. Commune intimately with His Spirit, and be thou of the thankful. Proclaim the Cause of thy Lord unto all who are in the heavens and on the earth.</a:t>
            </a:r>
          </a:p>
          <a:p>
            <a:pPr algn="r"/>
            <a:r>
              <a:rPr lang="en-US" b="1" dirty="0"/>
              <a:t>Bahá’u’lláh</a:t>
            </a:r>
          </a:p>
          <a:p>
            <a:pPr algn="r"/>
            <a:r>
              <a:rPr lang="en-US" b="1" i="1" dirty="0"/>
              <a:t>Gleanings from the Writings of Bahá’u’lláh</a:t>
            </a:r>
            <a:r>
              <a:rPr lang="en-US" b="1" dirty="0"/>
              <a:t>, 129.2</a:t>
            </a:r>
          </a:p>
        </p:txBody>
      </p:sp>
    </p:spTree>
    <p:extLst>
      <p:ext uri="{BB962C8B-B14F-4D97-AF65-F5344CB8AC3E}">
        <p14:creationId xmlns:p14="http://schemas.microsoft.com/office/powerpoint/2010/main" val="3226616350"/>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79D236A-730E-AFFF-E19B-4C0D2D32C0FD}"/>
              </a:ext>
            </a:extLst>
          </p:cNvPr>
          <p:cNvSpPr txBox="1"/>
          <p:nvPr/>
        </p:nvSpPr>
        <p:spPr>
          <a:xfrm>
            <a:off x="1704703" y="4277236"/>
            <a:ext cx="8940435" cy="2339102"/>
          </a:xfrm>
          <a:prstGeom prst="rect">
            <a:avLst/>
          </a:prstGeom>
          <a:noFill/>
        </p:spPr>
        <p:txBody>
          <a:bodyPr wrap="square">
            <a:spAutoFit/>
          </a:bodyPr>
          <a:lstStyle/>
          <a:p>
            <a:r>
              <a:rPr lang="en-US" sz="2200" b="1" dirty="0"/>
              <a:t>Wherefore, be thankful to God, for having strengthened thee to aid His Cause, for having made the flowers of knowledge and understanding to spring forth in the garden of thine heart. Thus hath His grace encompassed thee, and encompassed the whole of creation. Beware, lest thou allow anything whatsoever to grieve thee.</a:t>
            </a:r>
          </a:p>
          <a:p>
            <a:pPr algn="r"/>
            <a:r>
              <a:rPr lang="en-US" b="1" dirty="0"/>
              <a:t>Bahá'u'lláh</a:t>
            </a:r>
          </a:p>
          <a:p>
            <a:pPr algn="r"/>
            <a:r>
              <a:rPr lang="en-US" b="1" i="1" dirty="0"/>
              <a:t>Gleanings</a:t>
            </a:r>
            <a:r>
              <a:rPr lang="en-US" b="1" dirty="0"/>
              <a:t>, p. 303</a:t>
            </a:r>
          </a:p>
        </p:txBody>
      </p:sp>
      <p:pic>
        <p:nvPicPr>
          <p:cNvPr id="2" name="Picture 1">
            <a:extLst>
              <a:ext uri="{FF2B5EF4-FFF2-40B4-BE49-F238E27FC236}">
                <a16:creationId xmlns:a16="http://schemas.microsoft.com/office/drawing/2014/main" id="{FD8111D0-C446-1A56-E4B6-1761FE2D5BDE}"/>
              </a:ext>
            </a:extLst>
          </p:cNvPr>
          <p:cNvPicPr>
            <a:picLocks noChangeAspect="1"/>
          </p:cNvPicPr>
          <p:nvPr/>
        </p:nvPicPr>
        <p:blipFill>
          <a:blip r:embed="rId2"/>
          <a:stretch>
            <a:fillRect/>
          </a:stretch>
        </p:blipFill>
        <p:spPr>
          <a:xfrm>
            <a:off x="2091690" y="728472"/>
            <a:ext cx="8008619" cy="3203447"/>
          </a:xfrm>
          <a:prstGeom prst="rect">
            <a:avLst/>
          </a:prstGeom>
        </p:spPr>
      </p:pic>
    </p:spTree>
    <p:extLst>
      <p:ext uri="{BB962C8B-B14F-4D97-AF65-F5344CB8AC3E}">
        <p14:creationId xmlns:p14="http://schemas.microsoft.com/office/powerpoint/2010/main" val="242465123"/>
      </p:ext>
    </p:extLst>
  </p:cSld>
  <p:clrMapOvr>
    <a:masterClrMapping/>
  </p:clrMapOvr>
  <mc:AlternateContent xmlns:mc="http://schemas.openxmlformats.org/markup-compatibility/2006" xmlns:p14="http://schemas.microsoft.com/office/powerpoint/2010/main">
    <mc:Choice Requires="p14">
      <p:transition spd="slow" p14:dur="1200">
        <p:zoom dir="in"/>
      </p:transition>
    </mc:Choice>
    <mc:Fallback xmlns="">
      <p:transition spd="slow">
        <p:zoom dir="in"/>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99E06A8-840F-53AF-764E-6DB98A4C5B57}"/>
              </a:ext>
            </a:extLst>
          </p:cNvPr>
          <p:cNvSpPr txBox="1"/>
          <p:nvPr/>
        </p:nvSpPr>
        <p:spPr>
          <a:xfrm>
            <a:off x="2412950" y="4208602"/>
            <a:ext cx="7518414" cy="2000548"/>
          </a:xfrm>
          <a:prstGeom prst="rect">
            <a:avLst/>
          </a:prstGeom>
          <a:noFill/>
        </p:spPr>
        <p:txBody>
          <a:bodyPr wrap="square">
            <a:spAutoFit/>
          </a:bodyPr>
          <a:lstStyle/>
          <a:p>
            <a:r>
              <a:rPr lang="en-US" sz="2200" b="1" dirty="0"/>
              <a:t>Praise be to God, ye are firm and steadfast; be ye thankful that like unto blessed trees ye are firmly planted in the soil of the Covenant. It is sure that every firm one will grow, will yield new fruits and will increase daily in freshness and grace.</a:t>
            </a:r>
          </a:p>
          <a:p>
            <a:pPr algn="r"/>
            <a:r>
              <a:rPr lang="en-US" b="1" dirty="0"/>
              <a:t>'Abdu'l-Bahá</a:t>
            </a:r>
          </a:p>
          <a:p>
            <a:pPr algn="r"/>
            <a:r>
              <a:rPr lang="en-US" b="1" i="1" dirty="0"/>
              <a:t>Selections From the Writings of ‘Abdu’l-Bahá</a:t>
            </a:r>
            <a:r>
              <a:rPr lang="en-US" b="1" dirty="0"/>
              <a:t>, p. 211</a:t>
            </a:r>
          </a:p>
        </p:txBody>
      </p:sp>
      <p:pic>
        <p:nvPicPr>
          <p:cNvPr id="2" name="Picture 1">
            <a:extLst>
              <a:ext uri="{FF2B5EF4-FFF2-40B4-BE49-F238E27FC236}">
                <a16:creationId xmlns:a16="http://schemas.microsoft.com/office/drawing/2014/main" id="{06F8E616-DC4B-30CB-BA8F-EB1C60A23B32}"/>
              </a:ext>
            </a:extLst>
          </p:cNvPr>
          <p:cNvPicPr>
            <a:picLocks noChangeAspect="1"/>
          </p:cNvPicPr>
          <p:nvPr/>
        </p:nvPicPr>
        <p:blipFill>
          <a:blip r:embed="rId2"/>
          <a:stretch>
            <a:fillRect/>
          </a:stretch>
        </p:blipFill>
        <p:spPr>
          <a:xfrm>
            <a:off x="3124157" y="486591"/>
            <a:ext cx="6096000" cy="3314700"/>
          </a:xfrm>
          <a:prstGeom prst="rect">
            <a:avLst/>
          </a:prstGeom>
        </p:spPr>
      </p:pic>
    </p:spTree>
    <p:extLst>
      <p:ext uri="{BB962C8B-B14F-4D97-AF65-F5344CB8AC3E}">
        <p14:creationId xmlns:p14="http://schemas.microsoft.com/office/powerpoint/2010/main" val="2281271585"/>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9" name="Straight Connector 8">
            <a:extLst>
              <a:ext uri="{FF2B5EF4-FFF2-40B4-BE49-F238E27FC236}">
                <a16:creationId xmlns:a16="http://schemas.microsoft.com/office/drawing/2014/main" id="{1503BFE4-729B-D9D0-C17B-501E6AF1127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65140" y="871146"/>
            <a:ext cx="736939"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4" name="TextBox 3">
            <a:extLst>
              <a:ext uri="{FF2B5EF4-FFF2-40B4-BE49-F238E27FC236}">
                <a16:creationId xmlns:a16="http://schemas.microsoft.com/office/drawing/2014/main" id="{B8D529BF-787E-703A-F77B-1B42F8F6D1D6}"/>
              </a:ext>
            </a:extLst>
          </p:cNvPr>
          <p:cNvSpPr txBox="1"/>
          <p:nvPr/>
        </p:nvSpPr>
        <p:spPr>
          <a:xfrm>
            <a:off x="1233609" y="1947045"/>
            <a:ext cx="3636579" cy="2963909"/>
          </a:xfrm>
          <a:prstGeom prst="rect">
            <a:avLst/>
          </a:prstGeom>
        </p:spPr>
        <p:txBody>
          <a:bodyPr vert="horz" lIns="91440" tIns="45720" rIns="91440" bIns="45720" rtlCol="0">
            <a:normAutofit lnSpcReduction="10000"/>
          </a:bodyPr>
          <a:lstStyle/>
          <a:p>
            <a:r>
              <a:rPr lang="en-US" sz="2400" b="1" dirty="0"/>
              <a:t>Man must, under all conditions, be thankful to God, the One, for it is said in the blessed text: “If ye be thankful I will increase thee.”</a:t>
            </a:r>
          </a:p>
          <a:p>
            <a:pPr algn="r"/>
            <a:r>
              <a:rPr lang="en-US" b="1" dirty="0"/>
              <a:t>‘Abdu’l-Bahá</a:t>
            </a:r>
          </a:p>
          <a:p>
            <a:pPr algn="r"/>
            <a:r>
              <a:rPr lang="en-US" b="1" i="1" dirty="0"/>
              <a:t>Tablets of ‘Abdu’l-Bahá ‘Abbás vol. 1-3</a:t>
            </a:r>
            <a:r>
              <a:rPr lang="en-US" b="1" dirty="0"/>
              <a:t>, 62.2</a:t>
            </a:r>
          </a:p>
        </p:txBody>
      </p:sp>
      <p:pic>
        <p:nvPicPr>
          <p:cNvPr id="2" name="Picture 1">
            <a:extLst>
              <a:ext uri="{FF2B5EF4-FFF2-40B4-BE49-F238E27FC236}">
                <a16:creationId xmlns:a16="http://schemas.microsoft.com/office/drawing/2014/main" id="{A1614428-2A6B-7EFD-71AE-8489CD2B57D2}"/>
              </a:ext>
            </a:extLst>
          </p:cNvPr>
          <p:cNvPicPr>
            <a:picLocks noChangeAspect="1"/>
          </p:cNvPicPr>
          <p:nvPr/>
        </p:nvPicPr>
        <p:blipFill rotWithShape="1">
          <a:blip r:embed="rId2"/>
          <a:srcRect l="34597" r="4599"/>
          <a:stretch/>
        </p:blipFill>
        <p:spPr>
          <a:xfrm>
            <a:off x="5650992" y="10"/>
            <a:ext cx="6541008" cy="6857990"/>
          </a:xfrm>
          <a:prstGeom prst="rect">
            <a:avLst/>
          </a:prstGeom>
        </p:spPr>
      </p:pic>
    </p:spTree>
    <p:extLst>
      <p:ext uri="{BB962C8B-B14F-4D97-AF65-F5344CB8AC3E}">
        <p14:creationId xmlns:p14="http://schemas.microsoft.com/office/powerpoint/2010/main" val="3918612973"/>
      </p:ext>
    </p:extLst>
  </p:cSld>
  <p:clrMapOvr>
    <a:masterClrMapping/>
  </p:clrMapOvr>
  <mc:AlternateContent xmlns:mc="http://schemas.openxmlformats.org/markup-compatibility/2006" xmlns:p14="http://schemas.microsoft.com/office/powerpoint/2010/main">
    <mc:Choice Requires="p14">
      <p:transition spd="slow" p14:dur="1200">
        <p:zoom dir="in"/>
      </p:transition>
    </mc:Choice>
    <mc:Fallback xmlns="">
      <p:transition spd="slow">
        <p:zoom dir="in"/>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nline Media 2" title="&quot;Thankful Birds&quot; by Savva, Danika, Lauren &amp; Jeremy">
            <a:hlinkClick r:id="" action="ppaction://media"/>
            <a:extLst>
              <a:ext uri="{FF2B5EF4-FFF2-40B4-BE49-F238E27FC236}">
                <a16:creationId xmlns:a16="http://schemas.microsoft.com/office/drawing/2014/main" id="{DE29305A-FD46-A620-2048-DB0F535DCAF7}"/>
              </a:ext>
            </a:extLst>
          </p:cNvPr>
          <p:cNvPicPr>
            <a:picLocks noRot="1" noChangeAspect="1"/>
          </p:cNvPicPr>
          <p:nvPr>
            <a:videoFile r:link="rId1"/>
          </p:nvPr>
        </p:nvPicPr>
        <p:blipFill>
          <a:blip r:embed="rId3"/>
          <a:stretch>
            <a:fillRect/>
          </a:stretch>
        </p:blipFill>
        <p:spPr>
          <a:xfrm>
            <a:off x="1486288" y="476036"/>
            <a:ext cx="9219423" cy="5208974"/>
          </a:xfrm>
          <a:prstGeom prst="rect">
            <a:avLst/>
          </a:prstGeom>
        </p:spPr>
      </p:pic>
      <p:sp>
        <p:nvSpPr>
          <p:cNvPr id="5" name="TextBox 4">
            <a:extLst>
              <a:ext uri="{FF2B5EF4-FFF2-40B4-BE49-F238E27FC236}">
                <a16:creationId xmlns:a16="http://schemas.microsoft.com/office/drawing/2014/main" id="{8D975513-998F-E784-C7D4-201C2AFB3826}"/>
              </a:ext>
            </a:extLst>
          </p:cNvPr>
          <p:cNvSpPr txBox="1"/>
          <p:nvPr/>
        </p:nvSpPr>
        <p:spPr>
          <a:xfrm>
            <a:off x="2845333" y="5920299"/>
            <a:ext cx="6501332" cy="461665"/>
          </a:xfrm>
          <a:prstGeom prst="rect">
            <a:avLst/>
          </a:prstGeom>
          <a:noFill/>
        </p:spPr>
        <p:txBody>
          <a:bodyPr wrap="square">
            <a:spAutoFit/>
          </a:bodyPr>
          <a:lstStyle/>
          <a:p>
            <a:r>
              <a:rPr lang="en-US" sz="2400" b="1" dirty="0">
                <a:hlinkClick r:id="rId4"/>
              </a:rPr>
              <a:t>https://www.youtube.com/watch?v=luKgFOhy4tI</a:t>
            </a:r>
            <a:r>
              <a:rPr lang="en-US" sz="2400" b="1" dirty="0"/>
              <a:t> </a:t>
            </a:r>
          </a:p>
        </p:txBody>
      </p:sp>
    </p:spTree>
    <p:extLst>
      <p:ext uri="{BB962C8B-B14F-4D97-AF65-F5344CB8AC3E}">
        <p14:creationId xmlns:p14="http://schemas.microsoft.com/office/powerpoint/2010/main" val="2433387410"/>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AE13899-D909-0BB9-106B-937D2C7855D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7344" y="221876"/>
            <a:ext cx="10117311" cy="5690987"/>
          </a:xfrm>
          <a:prstGeom prst="rect">
            <a:avLst/>
          </a:prstGeom>
        </p:spPr>
      </p:pic>
      <p:sp>
        <p:nvSpPr>
          <p:cNvPr id="6" name="TextBox 5">
            <a:extLst>
              <a:ext uri="{FF2B5EF4-FFF2-40B4-BE49-F238E27FC236}">
                <a16:creationId xmlns:a16="http://schemas.microsoft.com/office/drawing/2014/main" id="{A271F0B6-97A8-0349-6B2D-0A1916E63F26}"/>
              </a:ext>
            </a:extLst>
          </p:cNvPr>
          <p:cNvSpPr txBox="1"/>
          <p:nvPr/>
        </p:nvSpPr>
        <p:spPr>
          <a:xfrm>
            <a:off x="2741919" y="6174459"/>
            <a:ext cx="6708160" cy="461665"/>
          </a:xfrm>
          <a:prstGeom prst="rect">
            <a:avLst/>
          </a:prstGeom>
          <a:noFill/>
        </p:spPr>
        <p:txBody>
          <a:bodyPr wrap="square">
            <a:spAutoFit/>
          </a:bodyPr>
          <a:lstStyle/>
          <a:p>
            <a:r>
              <a:rPr lang="en-US" sz="2400" b="1" dirty="0">
                <a:hlinkClick r:id="rId3"/>
              </a:rPr>
              <a:t>https://www.youtube.com/watch?v=AqdjA8ZO4cU</a:t>
            </a:r>
            <a:r>
              <a:rPr lang="en-US" sz="2400" b="1" dirty="0"/>
              <a:t> </a:t>
            </a:r>
          </a:p>
        </p:txBody>
      </p:sp>
    </p:spTree>
    <p:extLst>
      <p:ext uri="{BB962C8B-B14F-4D97-AF65-F5344CB8AC3E}">
        <p14:creationId xmlns:p14="http://schemas.microsoft.com/office/powerpoint/2010/main" val="2633911391"/>
      </p:ext>
    </p:extLst>
  </p:cSld>
  <p:clrMapOvr>
    <a:masterClrMapping/>
  </p:clrMapOvr>
  <mc:AlternateContent xmlns:mc="http://schemas.openxmlformats.org/markup-compatibility/2006" xmlns:p14="http://schemas.microsoft.com/office/powerpoint/2010/main">
    <mc:Choice Requires="p14">
      <p:transition spd="slow" p14:dur="1200">
        <p:zoom dir="in"/>
      </p:transition>
    </mc:Choice>
    <mc:Fallback xmlns="">
      <p:transition spd="slow">
        <p:zoom dir="in"/>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2847</TotalTime>
  <Words>740</Words>
  <Application>Microsoft Office PowerPoint</Application>
  <PresentationFormat>Widescreen</PresentationFormat>
  <Paragraphs>42</Paragraphs>
  <Slides>16</Slides>
  <Notes>0</Notes>
  <HiddenSlides>0</HiddenSlides>
  <MMClips>2</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16</vt:i4>
      </vt:variant>
    </vt:vector>
  </HeadingPairs>
  <TitlesOfParts>
    <vt:vector size="21" baseType="lpstr">
      <vt:lpstr>Meiryo</vt:lpstr>
      <vt:lpstr>Arial</vt:lpstr>
      <vt:lpstr>Calibri</vt:lpstr>
      <vt:lpstr>Calibri Light</vt:lpstr>
      <vt:lpstr>Office Theme</vt:lpstr>
      <vt:lpstr>Gratitude &amp; Thankfulness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Science &amp; Religion</dc:title>
  <dc:creator>Bill Huitt</dc:creator>
  <cp:lastModifiedBy>Bill Huitt</cp:lastModifiedBy>
  <cp:revision>48</cp:revision>
  <dcterms:created xsi:type="dcterms:W3CDTF">2022-03-07T03:26:47Z</dcterms:created>
  <dcterms:modified xsi:type="dcterms:W3CDTF">2026-08-20T15:49:07Z</dcterms:modified>
</cp:coreProperties>
</file>