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7" r:id="rId10"/>
    <p:sldId id="269" r:id="rId11"/>
    <p:sldId id="270" r:id="rId12"/>
    <p:sldId id="273" r:id="rId13"/>
    <p:sldId id="272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 varScale="1">
        <p:scale>
          <a:sx n="95" d="100"/>
          <a:sy n="95" d="100"/>
        </p:scale>
        <p:origin x="6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8DD52-5211-49E1-B0EA-AE3A13CAC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BF1B28-E477-4232-91FE-194536096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43796-4096-4297-AB45-EB7ACB0C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ECBCC-B0C1-4777-B979-C97DB440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40603-1CB7-41D7-984D-D4C60C41C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6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B43E7-4696-46C7-83BF-5CFBA347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E14FB-106B-4508-B652-8E6470CB8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F3590-F8EB-4C9B-A5A7-8556ABA77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18231-50C3-490C-9164-D4445F467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C0501-4496-43CE-83B3-7F780A92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4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8BBF59-43F7-4E74-A208-E1505B2AB9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E4B590-01A6-4A5E-864A-5F86A011C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96EC3-5468-417F-B552-AB06C175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CEEDA-4627-4985-8D7F-EADBCF095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4B4EF-552A-46AD-9D2C-02FC4F778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26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9289-EA39-472E-9D14-8062D60E9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FD06F-4897-4948-A108-D8C0B2375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5DEB0-6F5D-4675-AA0F-81D46167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B62C6-031B-4FAB-92C8-7AED4292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E918D-F94D-4AE6-A0C0-718160B9B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3D9-18D6-4CAC-BC1C-B008D81F6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12DDF-A6C0-4921-A658-DED2622AF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96949-5014-4121-B8D7-BEBF4C5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1F7B6-FBE8-4241-BC78-0C7AC587E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31B03-994F-46D8-A15E-3D6882921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9696-5460-472C-9EB1-7D5EB313D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EA6F7-5638-4D38-98D0-F5A3433FD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575C6-2C5A-433B-A94D-DCC5C5167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89B4D-49D0-467B-8833-402F5C60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8B54E6-028B-4AE8-9BB1-F8403381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96D1C-632D-432E-B313-FF72864A6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6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D5EB1-9EFC-4890-8042-F8928261A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5C8CD-0553-415C-9C92-CFBB9A5C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53477-5962-427A-B67E-938D56032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080812-C1C3-41DD-945D-9338725DF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4807A7-2967-4BB1-8A21-27A8A0757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348B5-6BE2-43E1-85C1-755AF41BE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B9143-C20C-47E0-85AD-8B77D6F4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B3CBF4-F6AC-4679-92F7-92657E6F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D7C9-A406-49FD-B7A3-8E9656093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CD3A63-8980-4C83-9266-59D1AB1B7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2109E-36F6-4032-9B61-B4933003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32673B-B74F-4777-8FB8-9E66C8C30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3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A7BFD2-A0CC-4D34-A19A-CEEE194D3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A69A46-C2B9-4977-B2BD-D69F3FEE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F4C8E-D6BA-43B6-A410-8D09D114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6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77C3D-1758-49F2-8DE2-8014D2FEC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59DCB-7583-41D5-BA2C-8CAC66319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DF1F18-2F36-410F-B30B-9F492785B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0ED94-AADA-4DB9-BAE0-A5324FDB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AA31E-4626-491A-9BB2-7FCDE100A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C78004-D041-4829-9A07-D9C517C0D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7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FEC5-F0BF-4A1F-87A0-A1506EDC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FB208B-0EEF-4336-A206-2A42D2682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AB967-F732-4906-8681-0FD3607A6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F5149-2060-4B1D-8963-DF29100F0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1CEAB-E4EA-4652-B2DB-9732FE6D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5BC16-3E23-452C-A1A7-CF6CA343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2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58516D-06B2-484E-BDAE-F5CF70873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6E01-1D0C-4C7B-99B1-EB71C2636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19706-72BC-4D4D-90A0-B483AC9BC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4F9EC-809D-4D41-9B06-87E3F580E0B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54820-D488-4906-B445-B54E20908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DD8F5-3B82-4CA3-8448-BE8540CCF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B33D9-C86E-4293-8517-F31EAB871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ddleeastmonitor.com/20161105-israel-bans-muslim-call-for-dawn-prayer-from-3-mosques-in-jerusalem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rinocotribune.com/cubas-triple-troubles-pandemic-blockade-and-economic-crisis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2rB6_s8y11w?feature=oembed" TargetMode="External"/><Relationship Id="rId4" Type="http://schemas.openxmlformats.org/officeDocument/2006/relationships/hyperlink" Target="https://www.youtube.com/watch?v=2rB6_s8y11w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CivUKq_KY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B3W3_LbOqw?feature=oembed" TargetMode="External"/><Relationship Id="rId4" Type="http://schemas.openxmlformats.org/officeDocument/2006/relationships/hyperlink" Target="https://www.youtube.com/watch?v=oB3W3_LbOqw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obrzazi.blogspot.com/2015/08/5-pictures-that-explain-why-women-live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usacehq/6280213169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villeeye.com/in-the-neighborhood/eville-biz-emeryville-startup-imperfect-produce-wants-us-eat-uglier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3FC32D-E0B5-430B-823C-3ABFA6DED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6518" y="662231"/>
            <a:ext cx="3047058" cy="628677"/>
          </a:xfrm>
        </p:spPr>
        <p:txBody>
          <a:bodyPr>
            <a:noAutofit/>
          </a:bodyPr>
          <a:lstStyle/>
          <a:p>
            <a:pPr algn="l"/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DF4EE-3BB9-492A-9046-A1A46A4EC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2490" y="5314532"/>
            <a:ext cx="1453849" cy="493776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/>
              <a:t>Tucker, GA</a:t>
            </a:r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 descr="Children reading a book">
            <a:extLst>
              <a:ext uri="{FF2B5EF4-FFF2-40B4-BE49-F238E27FC236}">
                <a16:creationId xmlns:a16="http://schemas.microsoft.com/office/drawing/2014/main" id="{CB672D68-7BB6-EFAE-7A7C-ACBA11B203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" b="-2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5290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arge tower with a sunset in the background&#10;&#10;Description automatically generated with low confidence">
            <a:extLst>
              <a:ext uri="{FF2B5EF4-FFF2-40B4-BE49-F238E27FC236}">
                <a16:creationId xmlns:a16="http://schemas.microsoft.com/office/drawing/2014/main" id="{ADC2182D-ED9E-DED2-7242-001AF7F30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470" r="-1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83F395-2B08-BC79-FED4-ADB5560103BD}"/>
              </a:ext>
            </a:extLst>
          </p:cNvPr>
          <p:cNvSpPr txBox="1"/>
          <p:nvPr/>
        </p:nvSpPr>
        <p:spPr>
          <a:xfrm>
            <a:off x="8286389" y="776797"/>
            <a:ext cx="3734519" cy="4100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effectLst/>
              </a:rPr>
              <a:t>A similar (favour have ye already received) in that We have sent among you a Messenger of your own, rehearsing to you Our Signs, and sanctifying you, and instructing you in Scripture and Wisdom, and in new knowledge.</a:t>
            </a:r>
            <a:endParaRPr lang="en-US" sz="26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</a:rPr>
              <a:t>Islam, </a:t>
            </a: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effectLst/>
              </a:rPr>
              <a:t>Qur’án</a:t>
            </a:r>
            <a:r>
              <a:rPr lang="en-US" sz="2200" b="1" dirty="0">
                <a:effectLst/>
              </a:rPr>
              <a:t> 2: 151</a:t>
            </a:r>
            <a:endParaRPr lang="en-US" sz="2200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8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567C79-84E5-24A4-66A5-356B5E86C3D0}"/>
              </a:ext>
            </a:extLst>
          </p:cNvPr>
          <p:cNvSpPr txBox="1"/>
          <p:nvPr/>
        </p:nvSpPr>
        <p:spPr>
          <a:xfrm>
            <a:off x="311640" y="1157998"/>
            <a:ext cx="4560219" cy="4224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effectLst/>
              </a:rPr>
              <a:t>Now, when trouble touches man, he cries to Us: But when We bestow a favour upon him as from Ourselves, he says, “This has been given to me because of a certain knowledge (I have)!” Nay, but this is but a trial, but most of them  understand not!</a:t>
            </a:r>
            <a:endParaRPr lang="en-US" sz="26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</a:rPr>
              <a:t>Islam, </a:t>
            </a: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effectLst/>
              </a:rPr>
              <a:t>Qur’án</a:t>
            </a:r>
            <a:r>
              <a:rPr lang="en-US" sz="2200" b="1" dirty="0">
                <a:effectLst/>
              </a:rPr>
              <a:t> 39: 49</a:t>
            </a:r>
            <a:endParaRPr lang="en-US" sz="2200" dirty="0">
              <a:effectLst/>
            </a:endParaRPr>
          </a:p>
        </p:txBody>
      </p:sp>
      <p:pic>
        <p:nvPicPr>
          <p:cNvPr id="4" name="Picture 3" descr="A group of children holding flags&#10;&#10;Description automatically generated with low confidence">
            <a:extLst>
              <a:ext uri="{FF2B5EF4-FFF2-40B4-BE49-F238E27FC236}">
                <a16:creationId xmlns:a16="http://schemas.microsoft.com/office/drawing/2014/main" id="{712E3375-96ED-99AB-AD19-5FAB5B57FB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578" r="-2" b="-2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6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flying kites&#10;&#10;Description automatically generated with medium confidence">
            <a:extLst>
              <a:ext uri="{FF2B5EF4-FFF2-40B4-BE49-F238E27FC236}">
                <a16:creationId xmlns:a16="http://schemas.microsoft.com/office/drawing/2014/main" id="{05368704-0281-DA17-7AA7-106F34695A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" r="-1" b="8350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4E67B64-53F9-7330-D086-8FD9409FE52D}"/>
              </a:ext>
            </a:extLst>
          </p:cNvPr>
          <p:cNvSpPr txBox="1"/>
          <p:nvPr/>
        </p:nvSpPr>
        <p:spPr>
          <a:xfrm>
            <a:off x="4230461" y="4943542"/>
            <a:ext cx="7469450" cy="1470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b="1" dirty="0">
                <a:solidFill>
                  <a:schemeClr val="bg1"/>
                </a:solidFill>
                <a:effectLst/>
              </a:rPr>
              <a:t>We have decreed, O people, that the highest and last end of all learning be the recognition of Him Who is the object of all knowledge. </a:t>
            </a:r>
            <a:endParaRPr lang="en-US" sz="2200" dirty="0">
              <a:solidFill>
                <a:schemeClr val="bg1"/>
              </a:solidFill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1"/>
                </a:solidFill>
                <a:effectLst/>
              </a:rPr>
              <a:t>Bahá’i, Bahá’u’lláh, </a:t>
            </a:r>
            <a:r>
              <a:rPr lang="en-US" sz="2000" b="1" i="1" dirty="0">
                <a:solidFill>
                  <a:schemeClr val="bg1"/>
                </a:solidFill>
                <a:effectLst/>
              </a:rPr>
              <a:t>Kitáb-i-Íqán</a:t>
            </a:r>
            <a:r>
              <a:rPr lang="en-US" sz="2000" b="1" dirty="0">
                <a:solidFill>
                  <a:schemeClr val="bg1"/>
                </a:solidFill>
                <a:effectLst/>
              </a:rPr>
              <a:t>, p. 197</a:t>
            </a:r>
            <a:endParaRPr lang="en-US" sz="20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859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Supaman feat. Ashley Hall - I hope you know">
            <a:hlinkClick r:id="" action="ppaction://media"/>
            <a:extLst>
              <a:ext uri="{FF2B5EF4-FFF2-40B4-BE49-F238E27FC236}">
                <a16:creationId xmlns:a16="http://schemas.microsoft.com/office/drawing/2014/main" id="{2623D16E-84F6-CDE0-5831-31C332B0E5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78233" y="277272"/>
            <a:ext cx="9635534" cy="5444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0975F4-5F01-1E8E-25DE-FA8642C6032B}"/>
              </a:ext>
            </a:extLst>
          </p:cNvPr>
          <p:cNvSpPr txBox="1"/>
          <p:nvPr/>
        </p:nvSpPr>
        <p:spPr>
          <a:xfrm>
            <a:off x="2695573" y="6119063"/>
            <a:ext cx="6800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4"/>
              </a:rPr>
              <a:t>https://www.youtube.com/watch?v=2rB6_s8y11w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91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37E1F-4F5D-4F77-190A-EFFD14F55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1049557" y="284656"/>
            <a:ext cx="10092886" cy="56761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8E56A3-CAAB-1D69-CAE8-39B7469514FA}"/>
              </a:ext>
            </a:extLst>
          </p:cNvPr>
          <p:cNvSpPr txBox="1"/>
          <p:nvPr/>
        </p:nvSpPr>
        <p:spPr>
          <a:xfrm>
            <a:off x="2829464" y="6178593"/>
            <a:ext cx="6533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3"/>
              </a:rPr>
              <a:t>https://www.youtube.com/watch?v=rICivUKq_KY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873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wo Visions">
            <a:hlinkClick r:id="" action="ppaction://media"/>
            <a:extLst>
              <a:ext uri="{FF2B5EF4-FFF2-40B4-BE49-F238E27FC236}">
                <a16:creationId xmlns:a16="http://schemas.microsoft.com/office/drawing/2014/main" id="{2128AD95-610F-CD38-4978-BE6D0F978FB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66048" y="346055"/>
            <a:ext cx="9659903" cy="5457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DC7C68-22D0-97B3-7892-230BFE571326}"/>
              </a:ext>
            </a:extLst>
          </p:cNvPr>
          <p:cNvSpPr txBox="1"/>
          <p:nvPr/>
        </p:nvSpPr>
        <p:spPr>
          <a:xfrm>
            <a:off x="2603410" y="6126480"/>
            <a:ext cx="69851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4"/>
              </a:rPr>
              <a:t>https://www.youtube.com/watch?v=oB3W3_LbOqw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51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41FCF91-A973-C8C8-919B-170D7F472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144" y="-856"/>
            <a:ext cx="6858428" cy="6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1A815-B53D-458A-0645-D187AC261CD1}"/>
              </a:ext>
            </a:extLst>
          </p:cNvPr>
          <p:cNvSpPr txBox="1"/>
          <p:nvPr/>
        </p:nvSpPr>
        <p:spPr>
          <a:xfrm>
            <a:off x="469662" y="2886151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effectLst/>
              </a:rPr>
              <a:t>The fixtures and furniture of one's house may be stolen by thieves; but knowledge, the highest treasure, is above all stealing.</a:t>
            </a:r>
            <a:endParaRPr lang="en-US" sz="30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effectLst/>
              </a:rPr>
              <a:t>Hinduism, </a:t>
            </a: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i="1" dirty="0">
                <a:effectLst/>
              </a:rPr>
              <a:t>Garuda Purana</a:t>
            </a:r>
            <a:r>
              <a:rPr lang="en-US" sz="2600" b="1" dirty="0">
                <a:effectLst/>
              </a:rPr>
              <a:t> </a:t>
            </a:r>
            <a:endParaRPr lang="en-US" sz="2600" dirty="0">
              <a:effectLst/>
            </a:endParaRPr>
          </a:p>
        </p:txBody>
      </p:sp>
      <p:pic>
        <p:nvPicPr>
          <p:cNvPr id="4" name="Picture 3" descr="Home interior living room with tables and chairs">
            <a:extLst>
              <a:ext uri="{FF2B5EF4-FFF2-40B4-BE49-F238E27FC236}">
                <a16:creationId xmlns:a16="http://schemas.microsoft.com/office/drawing/2014/main" id="{4AD55687-4A6E-6112-63B2-F80D7B1FC3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5" r="190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272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EF13C-5B71-9DAA-F366-FD61BC949399}"/>
              </a:ext>
            </a:extLst>
          </p:cNvPr>
          <p:cNvSpPr txBox="1"/>
          <p:nvPr/>
        </p:nvSpPr>
        <p:spPr>
          <a:xfrm>
            <a:off x="605017" y="1523140"/>
            <a:ext cx="4112757" cy="3261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fear of the Lord is the beginning of knowledge; but the foolish despise wisdom and discipline.</a:t>
            </a: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Judaism, </a:t>
            </a:r>
            <a:r>
              <a:rPr lang="en-US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Misheli 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US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Proverbs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1: 7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 descr="A picture containing wall, indoor, person, person&#10;&#10;Description automatically generated">
            <a:extLst>
              <a:ext uri="{FF2B5EF4-FFF2-40B4-BE49-F238E27FC236}">
                <a16:creationId xmlns:a16="http://schemas.microsoft.com/office/drawing/2014/main" id="{08227381-113E-4456-653F-2DEE33CA6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27374" y="0"/>
            <a:ext cx="6864626" cy="68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8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oman reading book">
            <a:extLst>
              <a:ext uri="{FF2B5EF4-FFF2-40B4-BE49-F238E27FC236}">
                <a16:creationId xmlns:a16="http://schemas.microsoft.com/office/drawing/2014/main" id="{41A049B3-C78E-55A3-C0AA-11C7165A1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0" r="-1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307AAD-1888-6B57-3269-BB3C467D4799}"/>
              </a:ext>
            </a:extLst>
          </p:cNvPr>
          <p:cNvSpPr txBox="1"/>
          <p:nvPr/>
        </p:nvSpPr>
        <p:spPr>
          <a:xfrm>
            <a:off x="8563680" y="1499153"/>
            <a:ext cx="2942813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effectLst/>
              </a:rPr>
              <a:t>Wise men lay up knowledge; but the mouth of the foolish is an imminent ruin.</a:t>
            </a:r>
            <a:endParaRPr lang="en-US" sz="30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</a:rPr>
              <a:t>Judaism, </a:t>
            </a:r>
            <a:r>
              <a:rPr lang="en-US" sz="2400" b="1" i="1" dirty="0">
                <a:effectLst/>
              </a:rPr>
              <a:t>Misheli </a:t>
            </a:r>
            <a:r>
              <a:rPr lang="en-US" sz="2400" b="1" dirty="0">
                <a:effectLst/>
              </a:rPr>
              <a:t>(</a:t>
            </a:r>
            <a:r>
              <a:rPr lang="en-US" sz="2400" b="1" i="1" dirty="0">
                <a:effectLst/>
              </a:rPr>
              <a:t>Proverbs</a:t>
            </a:r>
            <a:r>
              <a:rPr lang="en-US" sz="2400" b="1" dirty="0">
                <a:effectLst/>
              </a:rPr>
              <a:t>) 10: 14</a:t>
            </a:r>
            <a:endParaRPr lang="en-US" sz="2400" dirty="0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3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FD7EE8-BE47-27A3-E2E4-A4AAFCF0A785}"/>
              </a:ext>
            </a:extLst>
          </p:cNvPr>
          <p:cNvSpPr txBox="1"/>
          <p:nvPr/>
        </p:nvSpPr>
        <p:spPr>
          <a:xfrm>
            <a:off x="200309" y="3137943"/>
            <a:ext cx="5111393" cy="2480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dirty="0">
                <a:effectLst/>
              </a:rPr>
              <a:t>The heart seeketh knowledge.</a:t>
            </a:r>
            <a:endParaRPr lang="en-US" sz="3000" dirty="0">
              <a:effectLst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effectLst/>
              </a:rPr>
              <a:t>A man's gift maketh room for him, and bringeth him before great men.</a:t>
            </a:r>
            <a:endParaRPr lang="en-US" sz="30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</a:rPr>
              <a:t>Judaism, </a:t>
            </a:r>
            <a:r>
              <a:rPr lang="en-US" sz="2400" b="1" i="1" dirty="0">
                <a:effectLst/>
              </a:rPr>
              <a:t>Mishlei</a:t>
            </a:r>
            <a:r>
              <a:rPr lang="en-US" sz="2400" b="1" dirty="0">
                <a:effectLst/>
              </a:rPr>
              <a:t> </a:t>
            </a: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</a:rPr>
              <a:t>(</a:t>
            </a:r>
            <a:r>
              <a:rPr lang="en-US" sz="2400" b="1" i="1" dirty="0">
                <a:effectLst/>
              </a:rPr>
              <a:t>Proverbs</a:t>
            </a:r>
            <a:r>
              <a:rPr lang="en-US" sz="2400" b="1" dirty="0">
                <a:effectLst/>
              </a:rPr>
              <a:t>) 18: 15-16</a:t>
            </a:r>
            <a:endParaRPr lang="en-US" sz="2400" dirty="0">
              <a:effectLst/>
            </a:endParaRPr>
          </a:p>
        </p:txBody>
      </p:sp>
      <p:pic>
        <p:nvPicPr>
          <p:cNvPr id="4" name="Picture 3" descr="Woman arranging books">
            <a:extLst>
              <a:ext uri="{FF2B5EF4-FFF2-40B4-BE49-F238E27FC236}">
                <a16:creationId xmlns:a16="http://schemas.microsoft.com/office/drawing/2014/main" id="{5424F8E9-F89C-2D40-FF2D-4C07F3CDC9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4" r="2002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427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outdoor, tree, person, person&#10;&#10;Description automatically generated">
            <a:extLst>
              <a:ext uri="{FF2B5EF4-FFF2-40B4-BE49-F238E27FC236}">
                <a16:creationId xmlns:a16="http://schemas.microsoft.com/office/drawing/2014/main" id="{7121FE99-D672-E0AA-768A-725C518C77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EB62C9-0267-F97F-68D5-5D58015BAEEA}"/>
              </a:ext>
            </a:extLst>
          </p:cNvPr>
          <p:cNvSpPr txBox="1"/>
          <p:nvPr/>
        </p:nvSpPr>
        <p:spPr>
          <a:xfrm>
            <a:off x="443947" y="1557619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    When they think that they know the answers, people are difficult to guide.</a:t>
            </a:r>
            <a:endParaRPr lang="en-US" sz="2800" dirty="0">
              <a:effectLst/>
            </a:endParaRP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</a:rPr>
              <a:t>    When they know that they don't know, people can find their own way.</a:t>
            </a:r>
            <a:endParaRPr lang="en-US" sz="28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</a:rPr>
              <a:t>Taoism, </a:t>
            </a:r>
            <a:r>
              <a:rPr lang="en-US" sz="2400" b="1" i="1" dirty="0">
                <a:effectLst/>
              </a:rPr>
              <a:t>Tao Te Ching</a:t>
            </a:r>
            <a:r>
              <a:rPr lang="en-US" sz="2400" b="1" dirty="0">
                <a:effectLst/>
              </a:rPr>
              <a:t>, Chapter 65</a:t>
            </a:r>
            <a:endParaRPr 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539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fruits sit on a table&#10;&#10;Description automatically generated with low confidence">
            <a:extLst>
              <a:ext uri="{FF2B5EF4-FFF2-40B4-BE49-F238E27FC236}">
                <a16:creationId xmlns:a16="http://schemas.microsoft.com/office/drawing/2014/main" id="{90CAD3A1-1273-F0BD-EAB9-33DA81F082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022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BC70C8-7C3F-E0E2-F7E6-E9335E16FBA4}"/>
              </a:ext>
            </a:extLst>
          </p:cNvPr>
          <p:cNvSpPr txBox="1"/>
          <p:nvPr/>
        </p:nvSpPr>
        <p:spPr>
          <a:xfrm>
            <a:off x="8377857" y="1473996"/>
            <a:ext cx="3551583" cy="3204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</a:rPr>
              <a:t>For our knowledge is imperfect and our prophecy is imperfect; but when the perfect comes, the imperfect will pass away.</a:t>
            </a:r>
            <a:endParaRPr lang="en-US" sz="2800" dirty="0">
              <a:effectLst/>
            </a:endParaRPr>
          </a:p>
          <a:p>
            <a:pPr marR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</a:rPr>
              <a:t>Christianity, </a:t>
            </a:r>
            <a:r>
              <a:rPr lang="en-US" sz="2400" b="1" i="1" dirty="0">
                <a:effectLst/>
              </a:rPr>
              <a:t>Corinthians I</a:t>
            </a:r>
            <a:r>
              <a:rPr lang="en-US" sz="2400" b="1" dirty="0">
                <a:effectLst/>
              </a:rPr>
              <a:t> 13: 9-10</a:t>
            </a:r>
            <a:endParaRPr lang="en-US" sz="2400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0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6102</TotalTime>
  <Words>385</Words>
  <Application>Microsoft Office PowerPoint</Application>
  <PresentationFormat>Widescreen</PresentationFormat>
  <Paragraphs>29</Paragraphs>
  <Slides>14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Rockwell</vt:lpstr>
      <vt:lpstr>Office Theme</vt:lpstr>
      <vt:lpstr>Knowledge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&amp; Religion</dc:title>
  <dc:creator>Bill Huitt</dc:creator>
  <cp:lastModifiedBy>Bill Huitt</cp:lastModifiedBy>
  <cp:revision>45</cp:revision>
  <dcterms:created xsi:type="dcterms:W3CDTF">2022-03-07T03:26:47Z</dcterms:created>
  <dcterms:modified xsi:type="dcterms:W3CDTF">2026-06-18T00:15:10Z</dcterms:modified>
</cp:coreProperties>
</file>