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1" r:id="rId4"/>
    <p:sldId id="272" r:id="rId5"/>
    <p:sldId id="258" r:id="rId6"/>
    <p:sldId id="274" r:id="rId7"/>
    <p:sldId id="273" r:id="rId8"/>
    <p:sldId id="261" r:id="rId9"/>
    <p:sldId id="259" r:id="rId10"/>
    <p:sldId id="262" r:id="rId11"/>
    <p:sldId id="270" r:id="rId12"/>
    <p:sldId id="263" r:id="rId13"/>
    <p:sldId id="264" r:id="rId14"/>
    <p:sldId id="260" r:id="rId15"/>
    <p:sldId id="265" r:id="rId16"/>
    <p:sldId id="266" r:id="rId17"/>
    <p:sldId id="26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5" autoAdjust="0"/>
    <p:restoredTop sz="94660"/>
  </p:normalViewPr>
  <p:slideViewPr>
    <p:cSldViewPr snapToGrid="0">
      <p:cViewPr>
        <p:scale>
          <a:sx n="100" d="100"/>
          <a:sy n="100" d="100"/>
        </p:scale>
        <p:origin x="185"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494C-9DE7-4C8A-7839-7606CF923F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E8CD32-72DE-B5F5-F26A-5F5A56DA24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3464C4-6CE0-0195-9A03-5AFFEFCF33F8}"/>
              </a:ext>
            </a:extLst>
          </p:cNvPr>
          <p:cNvSpPr>
            <a:spLocks noGrp="1"/>
          </p:cNvSpPr>
          <p:nvPr>
            <p:ph type="dt" sz="half" idx="10"/>
          </p:nvPr>
        </p:nvSpPr>
        <p:spPr/>
        <p:txBody>
          <a:bodyPr/>
          <a:lstStyle/>
          <a:p>
            <a:fld id="{C6C2451B-33EB-4237-80DA-562E31E5F8B5}" type="datetimeFigureOut">
              <a:rPr lang="en-US" smtClean="0"/>
              <a:t>6/11/2026</a:t>
            </a:fld>
            <a:endParaRPr lang="en-US"/>
          </a:p>
        </p:txBody>
      </p:sp>
      <p:sp>
        <p:nvSpPr>
          <p:cNvPr id="5" name="Footer Placeholder 4">
            <a:extLst>
              <a:ext uri="{FF2B5EF4-FFF2-40B4-BE49-F238E27FC236}">
                <a16:creationId xmlns:a16="http://schemas.microsoft.com/office/drawing/2014/main" id="{6E67A458-816B-F411-B413-D7891A3DDF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DC2AD9-7B41-0AC8-4265-2012A8D73199}"/>
              </a:ext>
            </a:extLst>
          </p:cNvPr>
          <p:cNvSpPr>
            <a:spLocks noGrp="1"/>
          </p:cNvSpPr>
          <p:nvPr>
            <p:ph type="sldNum" sz="quarter" idx="12"/>
          </p:nvPr>
        </p:nvSpPr>
        <p:spPr/>
        <p:txBody>
          <a:bodyPr/>
          <a:lstStyle/>
          <a:p>
            <a:fld id="{0022E6D1-1B3F-4E62-B62A-976C7217619E}" type="slidenum">
              <a:rPr lang="en-US" smtClean="0"/>
              <a:t>‹#›</a:t>
            </a:fld>
            <a:endParaRPr lang="en-US"/>
          </a:p>
        </p:txBody>
      </p:sp>
    </p:spTree>
    <p:extLst>
      <p:ext uri="{BB962C8B-B14F-4D97-AF65-F5344CB8AC3E}">
        <p14:creationId xmlns:p14="http://schemas.microsoft.com/office/powerpoint/2010/main" val="857931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28FA9-9099-AD03-1720-C0A95C39C44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D571470-704A-34FB-4BD7-A02924B6D8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713682-6678-1532-EFD8-1D66292668CE}"/>
              </a:ext>
            </a:extLst>
          </p:cNvPr>
          <p:cNvSpPr>
            <a:spLocks noGrp="1"/>
          </p:cNvSpPr>
          <p:nvPr>
            <p:ph type="dt" sz="half" idx="10"/>
          </p:nvPr>
        </p:nvSpPr>
        <p:spPr/>
        <p:txBody>
          <a:bodyPr/>
          <a:lstStyle/>
          <a:p>
            <a:fld id="{C6C2451B-33EB-4237-80DA-562E31E5F8B5}" type="datetimeFigureOut">
              <a:rPr lang="en-US" smtClean="0"/>
              <a:t>6/11/2026</a:t>
            </a:fld>
            <a:endParaRPr lang="en-US"/>
          </a:p>
        </p:txBody>
      </p:sp>
      <p:sp>
        <p:nvSpPr>
          <p:cNvPr id="5" name="Footer Placeholder 4">
            <a:extLst>
              <a:ext uri="{FF2B5EF4-FFF2-40B4-BE49-F238E27FC236}">
                <a16:creationId xmlns:a16="http://schemas.microsoft.com/office/drawing/2014/main" id="{D4396CCF-29D8-C3C0-DA82-291D122B85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E4110C-9417-8E1C-9541-C9E4FAF7DB0D}"/>
              </a:ext>
            </a:extLst>
          </p:cNvPr>
          <p:cNvSpPr>
            <a:spLocks noGrp="1"/>
          </p:cNvSpPr>
          <p:nvPr>
            <p:ph type="sldNum" sz="quarter" idx="12"/>
          </p:nvPr>
        </p:nvSpPr>
        <p:spPr/>
        <p:txBody>
          <a:bodyPr/>
          <a:lstStyle/>
          <a:p>
            <a:fld id="{0022E6D1-1B3F-4E62-B62A-976C7217619E}" type="slidenum">
              <a:rPr lang="en-US" smtClean="0"/>
              <a:t>‹#›</a:t>
            </a:fld>
            <a:endParaRPr lang="en-US"/>
          </a:p>
        </p:txBody>
      </p:sp>
    </p:spTree>
    <p:extLst>
      <p:ext uri="{BB962C8B-B14F-4D97-AF65-F5344CB8AC3E}">
        <p14:creationId xmlns:p14="http://schemas.microsoft.com/office/powerpoint/2010/main" val="648027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22B605-A90E-E9DF-206D-209E48A4812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8D7523-D1A8-C5A9-3196-37B4EA0F95F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9670CF-AC88-35A8-640C-0C89B2EEDBC3}"/>
              </a:ext>
            </a:extLst>
          </p:cNvPr>
          <p:cNvSpPr>
            <a:spLocks noGrp="1"/>
          </p:cNvSpPr>
          <p:nvPr>
            <p:ph type="dt" sz="half" idx="10"/>
          </p:nvPr>
        </p:nvSpPr>
        <p:spPr/>
        <p:txBody>
          <a:bodyPr/>
          <a:lstStyle/>
          <a:p>
            <a:fld id="{C6C2451B-33EB-4237-80DA-562E31E5F8B5}" type="datetimeFigureOut">
              <a:rPr lang="en-US" smtClean="0"/>
              <a:t>6/11/2026</a:t>
            </a:fld>
            <a:endParaRPr lang="en-US"/>
          </a:p>
        </p:txBody>
      </p:sp>
      <p:sp>
        <p:nvSpPr>
          <p:cNvPr id="5" name="Footer Placeholder 4">
            <a:extLst>
              <a:ext uri="{FF2B5EF4-FFF2-40B4-BE49-F238E27FC236}">
                <a16:creationId xmlns:a16="http://schemas.microsoft.com/office/drawing/2014/main" id="{3D7FB81B-D995-57AD-FFB1-849316100C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159E7-1E24-C033-5D40-E38129DC74D3}"/>
              </a:ext>
            </a:extLst>
          </p:cNvPr>
          <p:cNvSpPr>
            <a:spLocks noGrp="1"/>
          </p:cNvSpPr>
          <p:nvPr>
            <p:ph type="sldNum" sz="quarter" idx="12"/>
          </p:nvPr>
        </p:nvSpPr>
        <p:spPr/>
        <p:txBody>
          <a:bodyPr/>
          <a:lstStyle/>
          <a:p>
            <a:fld id="{0022E6D1-1B3F-4E62-B62A-976C7217619E}" type="slidenum">
              <a:rPr lang="en-US" smtClean="0"/>
              <a:t>‹#›</a:t>
            </a:fld>
            <a:endParaRPr lang="en-US"/>
          </a:p>
        </p:txBody>
      </p:sp>
    </p:spTree>
    <p:extLst>
      <p:ext uri="{BB962C8B-B14F-4D97-AF65-F5344CB8AC3E}">
        <p14:creationId xmlns:p14="http://schemas.microsoft.com/office/powerpoint/2010/main" val="2818070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D128F-AC79-9B82-4A05-DFC4D6035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B46693-18B0-389B-71C0-D60D6D394A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AE78B2-4F73-6A1C-9BB0-5C5D9A39EAA8}"/>
              </a:ext>
            </a:extLst>
          </p:cNvPr>
          <p:cNvSpPr>
            <a:spLocks noGrp="1"/>
          </p:cNvSpPr>
          <p:nvPr>
            <p:ph type="dt" sz="half" idx="10"/>
          </p:nvPr>
        </p:nvSpPr>
        <p:spPr/>
        <p:txBody>
          <a:bodyPr/>
          <a:lstStyle/>
          <a:p>
            <a:fld id="{C6C2451B-33EB-4237-80DA-562E31E5F8B5}" type="datetimeFigureOut">
              <a:rPr lang="en-US" smtClean="0"/>
              <a:t>6/11/2026</a:t>
            </a:fld>
            <a:endParaRPr lang="en-US"/>
          </a:p>
        </p:txBody>
      </p:sp>
      <p:sp>
        <p:nvSpPr>
          <p:cNvPr id="5" name="Footer Placeholder 4">
            <a:extLst>
              <a:ext uri="{FF2B5EF4-FFF2-40B4-BE49-F238E27FC236}">
                <a16:creationId xmlns:a16="http://schemas.microsoft.com/office/drawing/2014/main" id="{B31EA46D-A5CA-9133-FA86-9DFA25D644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3ECE5D-2650-CE93-1B04-45B532BB5605}"/>
              </a:ext>
            </a:extLst>
          </p:cNvPr>
          <p:cNvSpPr>
            <a:spLocks noGrp="1"/>
          </p:cNvSpPr>
          <p:nvPr>
            <p:ph type="sldNum" sz="quarter" idx="12"/>
          </p:nvPr>
        </p:nvSpPr>
        <p:spPr/>
        <p:txBody>
          <a:bodyPr/>
          <a:lstStyle/>
          <a:p>
            <a:fld id="{0022E6D1-1B3F-4E62-B62A-976C7217619E}" type="slidenum">
              <a:rPr lang="en-US" smtClean="0"/>
              <a:t>‹#›</a:t>
            </a:fld>
            <a:endParaRPr lang="en-US"/>
          </a:p>
        </p:txBody>
      </p:sp>
    </p:spTree>
    <p:extLst>
      <p:ext uri="{BB962C8B-B14F-4D97-AF65-F5344CB8AC3E}">
        <p14:creationId xmlns:p14="http://schemas.microsoft.com/office/powerpoint/2010/main" val="2415994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9F084-A43B-979E-25B3-AC1B8804E8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A18E565-063F-16EB-98A0-952E5DFFA86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071B387-1CD8-0A3F-278D-CDC301F297F2}"/>
              </a:ext>
            </a:extLst>
          </p:cNvPr>
          <p:cNvSpPr>
            <a:spLocks noGrp="1"/>
          </p:cNvSpPr>
          <p:nvPr>
            <p:ph type="dt" sz="half" idx="10"/>
          </p:nvPr>
        </p:nvSpPr>
        <p:spPr/>
        <p:txBody>
          <a:bodyPr/>
          <a:lstStyle/>
          <a:p>
            <a:fld id="{C6C2451B-33EB-4237-80DA-562E31E5F8B5}" type="datetimeFigureOut">
              <a:rPr lang="en-US" smtClean="0"/>
              <a:t>6/11/2026</a:t>
            </a:fld>
            <a:endParaRPr lang="en-US"/>
          </a:p>
        </p:txBody>
      </p:sp>
      <p:sp>
        <p:nvSpPr>
          <p:cNvPr id="5" name="Footer Placeholder 4">
            <a:extLst>
              <a:ext uri="{FF2B5EF4-FFF2-40B4-BE49-F238E27FC236}">
                <a16:creationId xmlns:a16="http://schemas.microsoft.com/office/drawing/2014/main" id="{F5864F44-84D1-FCE8-4862-68D96D24A8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FAB697-B625-7D64-FF32-17BB511904A7}"/>
              </a:ext>
            </a:extLst>
          </p:cNvPr>
          <p:cNvSpPr>
            <a:spLocks noGrp="1"/>
          </p:cNvSpPr>
          <p:nvPr>
            <p:ph type="sldNum" sz="quarter" idx="12"/>
          </p:nvPr>
        </p:nvSpPr>
        <p:spPr/>
        <p:txBody>
          <a:bodyPr/>
          <a:lstStyle/>
          <a:p>
            <a:fld id="{0022E6D1-1B3F-4E62-B62A-976C7217619E}" type="slidenum">
              <a:rPr lang="en-US" smtClean="0"/>
              <a:t>‹#›</a:t>
            </a:fld>
            <a:endParaRPr lang="en-US"/>
          </a:p>
        </p:txBody>
      </p:sp>
    </p:spTree>
    <p:extLst>
      <p:ext uri="{BB962C8B-B14F-4D97-AF65-F5344CB8AC3E}">
        <p14:creationId xmlns:p14="http://schemas.microsoft.com/office/powerpoint/2010/main" val="3410400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9CD2D-F2E9-243E-9340-A66E88A325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6240C4-F578-0719-C21F-DDD1E9058B3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39F655-BEA2-2781-1E54-E119DCE86B3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D82163A-2CF7-19A6-D7A9-6BE932CB5836}"/>
              </a:ext>
            </a:extLst>
          </p:cNvPr>
          <p:cNvSpPr>
            <a:spLocks noGrp="1"/>
          </p:cNvSpPr>
          <p:nvPr>
            <p:ph type="dt" sz="half" idx="10"/>
          </p:nvPr>
        </p:nvSpPr>
        <p:spPr/>
        <p:txBody>
          <a:bodyPr/>
          <a:lstStyle/>
          <a:p>
            <a:fld id="{C6C2451B-33EB-4237-80DA-562E31E5F8B5}" type="datetimeFigureOut">
              <a:rPr lang="en-US" smtClean="0"/>
              <a:t>6/11/2026</a:t>
            </a:fld>
            <a:endParaRPr lang="en-US"/>
          </a:p>
        </p:txBody>
      </p:sp>
      <p:sp>
        <p:nvSpPr>
          <p:cNvPr id="6" name="Footer Placeholder 5">
            <a:extLst>
              <a:ext uri="{FF2B5EF4-FFF2-40B4-BE49-F238E27FC236}">
                <a16:creationId xmlns:a16="http://schemas.microsoft.com/office/drawing/2014/main" id="{5FE3246E-7B83-C6CD-FC9E-751004B89C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B16C0C-B853-CF96-9A5A-2683BAD8313A}"/>
              </a:ext>
            </a:extLst>
          </p:cNvPr>
          <p:cNvSpPr>
            <a:spLocks noGrp="1"/>
          </p:cNvSpPr>
          <p:nvPr>
            <p:ph type="sldNum" sz="quarter" idx="12"/>
          </p:nvPr>
        </p:nvSpPr>
        <p:spPr/>
        <p:txBody>
          <a:bodyPr/>
          <a:lstStyle/>
          <a:p>
            <a:fld id="{0022E6D1-1B3F-4E62-B62A-976C7217619E}" type="slidenum">
              <a:rPr lang="en-US" smtClean="0"/>
              <a:t>‹#›</a:t>
            </a:fld>
            <a:endParaRPr lang="en-US"/>
          </a:p>
        </p:txBody>
      </p:sp>
    </p:spTree>
    <p:extLst>
      <p:ext uri="{BB962C8B-B14F-4D97-AF65-F5344CB8AC3E}">
        <p14:creationId xmlns:p14="http://schemas.microsoft.com/office/powerpoint/2010/main" val="1316511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3B5F3-FBB0-52FA-5BFE-33A0CE99018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F6ADD12-3A1C-74C3-BD84-6C59ACF182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548273-C5E1-0B65-D189-FC39F94D95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12192E-B9B5-3817-F66F-3D96F8E6F3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862BB5F-BE33-1C9B-8CC5-55A8C0DD412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7A7AABC-53A3-227A-10B2-9825FA2A2BFB}"/>
              </a:ext>
            </a:extLst>
          </p:cNvPr>
          <p:cNvSpPr>
            <a:spLocks noGrp="1"/>
          </p:cNvSpPr>
          <p:nvPr>
            <p:ph type="dt" sz="half" idx="10"/>
          </p:nvPr>
        </p:nvSpPr>
        <p:spPr/>
        <p:txBody>
          <a:bodyPr/>
          <a:lstStyle/>
          <a:p>
            <a:fld id="{C6C2451B-33EB-4237-80DA-562E31E5F8B5}" type="datetimeFigureOut">
              <a:rPr lang="en-US" smtClean="0"/>
              <a:t>6/11/2026</a:t>
            </a:fld>
            <a:endParaRPr lang="en-US"/>
          </a:p>
        </p:txBody>
      </p:sp>
      <p:sp>
        <p:nvSpPr>
          <p:cNvPr id="8" name="Footer Placeholder 7">
            <a:extLst>
              <a:ext uri="{FF2B5EF4-FFF2-40B4-BE49-F238E27FC236}">
                <a16:creationId xmlns:a16="http://schemas.microsoft.com/office/drawing/2014/main" id="{510A81E6-8D5A-1C5E-032A-D948852B659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2D7AF77-CDD0-C3C7-E150-C325A14F6649}"/>
              </a:ext>
            </a:extLst>
          </p:cNvPr>
          <p:cNvSpPr>
            <a:spLocks noGrp="1"/>
          </p:cNvSpPr>
          <p:nvPr>
            <p:ph type="sldNum" sz="quarter" idx="12"/>
          </p:nvPr>
        </p:nvSpPr>
        <p:spPr/>
        <p:txBody>
          <a:bodyPr/>
          <a:lstStyle/>
          <a:p>
            <a:fld id="{0022E6D1-1B3F-4E62-B62A-976C7217619E}" type="slidenum">
              <a:rPr lang="en-US" smtClean="0"/>
              <a:t>‹#›</a:t>
            </a:fld>
            <a:endParaRPr lang="en-US"/>
          </a:p>
        </p:txBody>
      </p:sp>
    </p:spTree>
    <p:extLst>
      <p:ext uri="{BB962C8B-B14F-4D97-AF65-F5344CB8AC3E}">
        <p14:creationId xmlns:p14="http://schemas.microsoft.com/office/powerpoint/2010/main" val="1385032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77529-53AB-068F-2916-957AAFF384C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ECD617F-40CE-4AA9-50E6-EF2E49B44573}"/>
              </a:ext>
            </a:extLst>
          </p:cNvPr>
          <p:cNvSpPr>
            <a:spLocks noGrp="1"/>
          </p:cNvSpPr>
          <p:nvPr>
            <p:ph type="dt" sz="half" idx="10"/>
          </p:nvPr>
        </p:nvSpPr>
        <p:spPr/>
        <p:txBody>
          <a:bodyPr/>
          <a:lstStyle/>
          <a:p>
            <a:fld id="{C6C2451B-33EB-4237-80DA-562E31E5F8B5}" type="datetimeFigureOut">
              <a:rPr lang="en-US" smtClean="0"/>
              <a:t>6/11/2026</a:t>
            </a:fld>
            <a:endParaRPr lang="en-US"/>
          </a:p>
        </p:txBody>
      </p:sp>
      <p:sp>
        <p:nvSpPr>
          <p:cNvPr id="4" name="Footer Placeholder 3">
            <a:extLst>
              <a:ext uri="{FF2B5EF4-FFF2-40B4-BE49-F238E27FC236}">
                <a16:creationId xmlns:a16="http://schemas.microsoft.com/office/drawing/2014/main" id="{09B269FA-7AE6-0E0F-60F0-584C9A73EEC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7169878-6049-ACF3-0A74-3BF425D7D281}"/>
              </a:ext>
            </a:extLst>
          </p:cNvPr>
          <p:cNvSpPr>
            <a:spLocks noGrp="1"/>
          </p:cNvSpPr>
          <p:nvPr>
            <p:ph type="sldNum" sz="quarter" idx="12"/>
          </p:nvPr>
        </p:nvSpPr>
        <p:spPr/>
        <p:txBody>
          <a:bodyPr/>
          <a:lstStyle/>
          <a:p>
            <a:fld id="{0022E6D1-1B3F-4E62-B62A-976C7217619E}" type="slidenum">
              <a:rPr lang="en-US" smtClean="0"/>
              <a:t>‹#›</a:t>
            </a:fld>
            <a:endParaRPr lang="en-US"/>
          </a:p>
        </p:txBody>
      </p:sp>
    </p:spTree>
    <p:extLst>
      <p:ext uri="{BB962C8B-B14F-4D97-AF65-F5344CB8AC3E}">
        <p14:creationId xmlns:p14="http://schemas.microsoft.com/office/powerpoint/2010/main" val="1661122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AC3735-587A-DD3B-A911-E50373B67BB0}"/>
              </a:ext>
            </a:extLst>
          </p:cNvPr>
          <p:cNvSpPr>
            <a:spLocks noGrp="1"/>
          </p:cNvSpPr>
          <p:nvPr>
            <p:ph type="dt" sz="half" idx="10"/>
          </p:nvPr>
        </p:nvSpPr>
        <p:spPr/>
        <p:txBody>
          <a:bodyPr/>
          <a:lstStyle/>
          <a:p>
            <a:fld id="{C6C2451B-33EB-4237-80DA-562E31E5F8B5}" type="datetimeFigureOut">
              <a:rPr lang="en-US" smtClean="0"/>
              <a:t>6/11/2026</a:t>
            </a:fld>
            <a:endParaRPr lang="en-US"/>
          </a:p>
        </p:txBody>
      </p:sp>
      <p:sp>
        <p:nvSpPr>
          <p:cNvPr id="3" name="Footer Placeholder 2">
            <a:extLst>
              <a:ext uri="{FF2B5EF4-FFF2-40B4-BE49-F238E27FC236}">
                <a16:creationId xmlns:a16="http://schemas.microsoft.com/office/drawing/2014/main" id="{B08B21E9-9DC7-FCEF-43D1-DCE86BDFCF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D871471-DEB8-69CC-DDEF-54D2C4DCF7C8}"/>
              </a:ext>
            </a:extLst>
          </p:cNvPr>
          <p:cNvSpPr>
            <a:spLocks noGrp="1"/>
          </p:cNvSpPr>
          <p:nvPr>
            <p:ph type="sldNum" sz="quarter" idx="12"/>
          </p:nvPr>
        </p:nvSpPr>
        <p:spPr/>
        <p:txBody>
          <a:bodyPr/>
          <a:lstStyle/>
          <a:p>
            <a:fld id="{0022E6D1-1B3F-4E62-B62A-976C7217619E}" type="slidenum">
              <a:rPr lang="en-US" smtClean="0"/>
              <a:t>‹#›</a:t>
            </a:fld>
            <a:endParaRPr lang="en-US"/>
          </a:p>
        </p:txBody>
      </p:sp>
    </p:spTree>
    <p:extLst>
      <p:ext uri="{BB962C8B-B14F-4D97-AF65-F5344CB8AC3E}">
        <p14:creationId xmlns:p14="http://schemas.microsoft.com/office/powerpoint/2010/main" val="3162759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4360A-C4F7-EFEA-2C95-B744A38E2F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094B75-3CFC-84AD-9925-C73E8432B4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061DEAE-608E-357F-AB7C-F6231996CB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B5C551-10EA-A687-C6EA-C86D1BB473B7}"/>
              </a:ext>
            </a:extLst>
          </p:cNvPr>
          <p:cNvSpPr>
            <a:spLocks noGrp="1"/>
          </p:cNvSpPr>
          <p:nvPr>
            <p:ph type="dt" sz="half" idx="10"/>
          </p:nvPr>
        </p:nvSpPr>
        <p:spPr/>
        <p:txBody>
          <a:bodyPr/>
          <a:lstStyle/>
          <a:p>
            <a:fld id="{C6C2451B-33EB-4237-80DA-562E31E5F8B5}" type="datetimeFigureOut">
              <a:rPr lang="en-US" smtClean="0"/>
              <a:t>6/11/2026</a:t>
            </a:fld>
            <a:endParaRPr lang="en-US"/>
          </a:p>
        </p:txBody>
      </p:sp>
      <p:sp>
        <p:nvSpPr>
          <p:cNvPr id="6" name="Footer Placeholder 5">
            <a:extLst>
              <a:ext uri="{FF2B5EF4-FFF2-40B4-BE49-F238E27FC236}">
                <a16:creationId xmlns:a16="http://schemas.microsoft.com/office/drawing/2014/main" id="{84DBE62D-131C-1721-CD9B-0CF6B281C2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FD78BB-0DF1-349F-9F2A-3A6E31003BBE}"/>
              </a:ext>
            </a:extLst>
          </p:cNvPr>
          <p:cNvSpPr>
            <a:spLocks noGrp="1"/>
          </p:cNvSpPr>
          <p:nvPr>
            <p:ph type="sldNum" sz="quarter" idx="12"/>
          </p:nvPr>
        </p:nvSpPr>
        <p:spPr/>
        <p:txBody>
          <a:bodyPr/>
          <a:lstStyle/>
          <a:p>
            <a:fld id="{0022E6D1-1B3F-4E62-B62A-976C7217619E}" type="slidenum">
              <a:rPr lang="en-US" smtClean="0"/>
              <a:t>‹#›</a:t>
            </a:fld>
            <a:endParaRPr lang="en-US"/>
          </a:p>
        </p:txBody>
      </p:sp>
    </p:spTree>
    <p:extLst>
      <p:ext uri="{BB962C8B-B14F-4D97-AF65-F5344CB8AC3E}">
        <p14:creationId xmlns:p14="http://schemas.microsoft.com/office/powerpoint/2010/main" val="4118742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E8AFF-6AA6-478D-4358-25F1100B0B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E8AD48B-B217-D1CC-C92C-1235AEBAB4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7C1CB2-3AFA-20B5-83C7-E8A4A0F1D8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55CA5E-F6B8-F1C3-14AD-5DC441F069A9}"/>
              </a:ext>
            </a:extLst>
          </p:cNvPr>
          <p:cNvSpPr>
            <a:spLocks noGrp="1"/>
          </p:cNvSpPr>
          <p:nvPr>
            <p:ph type="dt" sz="half" idx="10"/>
          </p:nvPr>
        </p:nvSpPr>
        <p:spPr/>
        <p:txBody>
          <a:bodyPr/>
          <a:lstStyle/>
          <a:p>
            <a:fld id="{C6C2451B-33EB-4237-80DA-562E31E5F8B5}" type="datetimeFigureOut">
              <a:rPr lang="en-US" smtClean="0"/>
              <a:t>6/11/2026</a:t>
            </a:fld>
            <a:endParaRPr lang="en-US"/>
          </a:p>
        </p:txBody>
      </p:sp>
      <p:sp>
        <p:nvSpPr>
          <p:cNvPr id="6" name="Footer Placeholder 5">
            <a:extLst>
              <a:ext uri="{FF2B5EF4-FFF2-40B4-BE49-F238E27FC236}">
                <a16:creationId xmlns:a16="http://schemas.microsoft.com/office/drawing/2014/main" id="{5FEAC49A-D579-2847-02FA-6A1CF9C8C7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8FC68C-2CFD-918F-E297-AD5E75C6FF47}"/>
              </a:ext>
            </a:extLst>
          </p:cNvPr>
          <p:cNvSpPr>
            <a:spLocks noGrp="1"/>
          </p:cNvSpPr>
          <p:nvPr>
            <p:ph type="sldNum" sz="quarter" idx="12"/>
          </p:nvPr>
        </p:nvSpPr>
        <p:spPr/>
        <p:txBody>
          <a:bodyPr/>
          <a:lstStyle/>
          <a:p>
            <a:fld id="{0022E6D1-1B3F-4E62-B62A-976C7217619E}" type="slidenum">
              <a:rPr lang="en-US" smtClean="0"/>
              <a:t>‹#›</a:t>
            </a:fld>
            <a:endParaRPr lang="en-US"/>
          </a:p>
        </p:txBody>
      </p:sp>
    </p:spTree>
    <p:extLst>
      <p:ext uri="{BB962C8B-B14F-4D97-AF65-F5344CB8AC3E}">
        <p14:creationId xmlns:p14="http://schemas.microsoft.com/office/powerpoint/2010/main" val="3103220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4F7F15-081D-9E89-7752-1CB2A98EFF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D566E7-F85B-8665-B45A-152E6A9DE8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03F3F2-3DE0-58B1-DFC7-974A0ACADD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6C2451B-33EB-4237-80DA-562E31E5F8B5}" type="datetimeFigureOut">
              <a:rPr lang="en-US" smtClean="0"/>
              <a:t>6/11/2026</a:t>
            </a:fld>
            <a:endParaRPr lang="en-US"/>
          </a:p>
        </p:txBody>
      </p:sp>
      <p:sp>
        <p:nvSpPr>
          <p:cNvPr id="5" name="Footer Placeholder 4">
            <a:extLst>
              <a:ext uri="{FF2B5EF4-FFF2-40B4-BE49-F238E27FC236}">
                <a16:creationId xmlns:a16="http://schemas.microsoft.com/office/drawing/2014/main" id="{45A1689C-230C-8763-A0EF-ACAEE4A791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C63BEFF-E8EA-DF9D-8F8D-D2014570DA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022E6D1-1B3F-4E62-B62A-976C7217619E}" type="slidenum">
              <a:rPr lang="en-US" smtClean="0"/>
              <a:t>‹#›</a:t>
            </a:fld>
            <a:endParaRPr lang="en-US"/>
          </a:p>
        </p:txBody>
      </p:sp>
    </p:spTree>
    <p:extLst>
      <p:ext uri="{BB962C8B-B14F-4D97-AF65-F5344CB8AC3E}">
        <p14:creationId xmlns:p14="http://schemas.microsoft.com/office/powerpoint/2010/main" val="10081340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flickr.com/photos/thinkglobalschool/9653287732/" TargetMode="External"/><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video" Target="https://www.youtube.com/embed/y81yIo1_3o8?feature=oembed" TargetMode="External"/><Relationship Id="rId4" Type="http://schemas.openxmlformats.org/officeDocument/2006/relationships/hyperlink" Target="https://www.youtube.com/watch?v=y81yIo1_3o8"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0nkGDgXXyYs" TargetMode="External"/><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ideo" Target="https://www.youtube.com/embed/NZkgsmUEWKc?feature=oembed" TargetMode="External"/><Relationship Id="rId4" Type="http://schemas.openxmlformats.org/officeDocument/2006/relationships/hyperlink" Target="https://www.youtube.com/watch?v=NZkgsmUEWKc"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flickr.com/photos/gandalfsgallery/14441260434"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50CB8B2-08D2-5954-1654-2B9C468F5BFB}"/>
              </a:ext>
            </a:extLst>
          </p:cNvPr>
          <p:cNvPicPr>
            <a:picLocks noChangeAspect="1"/>
          </p:cNvPicPr>
          <p:nvPr/>
        </p:nvPicPr>
        <p:blipFill>
          <a:blip r:embed="rId2">
            <a:extLst>
              <a:ext uri="{28A0092B-C50C-407E-A947-70E740481C1C}">
                <a14:useLocalDpi xmlns:a14="http://schemas.microsoft.com/office/drawing/2010/main" val="0"/>
              </a:ext>
            </a:extLst>
          </a:blip>
          <a:srcRect t="947" b="14678"/>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2B53263-8511-C8A3-2BED-0E41B267F284}"/>
              </a:ext>
            </a:extLst>
          </p:cNvPr>
          <p:cNvSpPr>
            <a:spLocks noGrp="1"/>
          </p:cNvSpPr>
          <p:nvPr>
            <p:ph type="ctrTitle"/>
          </p:nvPr>
        </p:nvSpPr>
        <p:spPr>
          <a:xfrm>
            <a:off x="672401" y="-654319"/>
            <a:ext cx="11035337" cy="1909762"/>
          </a:xfrm>
        </p:spPr>
        <p:txBody>
          <a:bodyPr/>
          <a:lstStyle/>
          <a:p>
            <a:r>
              <a:rPr lang="en-US" b="1" dirty="0">
                <a:solidFill>
                  <a:schemeClr val="bg1"/>
                </a:solidFill>
              </a:rPr>
              <a:t>Comprehension &amp; Understanding</a:t>
            </a:r>
          </a:p>
        </p:txBody>
      </p:sp>
      <p:sp>
        <p:nvSpPr>
          <p:cNvPr id="3" name="Subtitle 2">
            <a:extLst>
              <a:ext uri="{FF2B5EF4-FFF2-40B4-BE49-F238E27FC236}">
                <a16:creationId xmlns:a16="http://schemas.microsoft.com/office/drawing/2014/main" id="{B1F56643-C3C7-2F16-1E8D-22A7BB482A56}"/>
              </a:ext>
            </a:extLst>
          </p:cNvPr>
          <p:cNvSpPr>
            <a:spLocks noGrp="1"/>
          </p:cNvSpPr>
          <p:nvPr>
            <p:ph type="subTitle" idx="1"/>
          </p:nvPr>
        </p:nvSpPr>
        <p:spPr>
          <a:xfrm>
            <a:off x="9333738" y="5977879"/>
            <a:ext cx="1663781" cy="481953"/>
          </a:xfrm>
        </p:spPr>
        <p:txBody>
          <a:bodyPr/>
          <a:lstStyle/>
          <a:p>
            <a:r>
              <a:rPr lang="en-US" b="1" dirty="0">
                <a:solidFill>
                  <a:schemeClr val="bg1"/>
                </a:solidFill>
              </a:rPr>
              <a:t>Tucker, GA</a:t>
            </a:r>
          </a:p>
        </p:txBody>
      </p:sp>
    </p:spTree>
    <p:extLst>
      <p:ext uri="{BB962C8B-B14F-4D97-AF65-F5344CB8AC3E}">
        <p14:creationId xmlns:p14="http://schemas.microsoft.com/office/powerpoint/2010/main" val="349815074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A3740-562E-CDDC-A495-6C1D861237A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35C8A4F-61D3-8809-208E-41D68D42D317}"/>
              </a:ext>
            </a:extLst>
          </p:cNvPr>
          <p:cNvSpPr txBox="1"/>
          <p:nvPr/>
        </p:nvSpPr>
        <p:spPr>
          <a:xfrm>
            <a:off x="1048786" y="1551563"/>
            <a:ext cx="4779446" cy="4031873"/>
          </a:xfrm>
          <a:prstGeom prst="rect">
            <a:avLst/>
          </a:prstGeom>
          <a:noFill/>
        </p:spPr>
        <p:txBody>
          <a:bodyPr wrap="square">
            <a:spAutoFit/>
          </a:bodyPr>
          <a:lstStyle/>
          <a:p>
            <a:r>
              <a:rPr lang="en-US" sz="2200" b="1" dirty="0"/>
              <a:t>And he saith unto them, Are ye so without understanding also? Do ye not perceive, that whatsoever thing from without entereth into the man, it cannot defile him; Because it entereth not into his heart, but into the belly, and goeth out into the draught, purging all meats? And he said, That which cometh out of the man, that defileth the man.</a:t>
            </a:r>
          </a:p>
          <a:p>
            <a:pPr algn="r"/>
            <a:r>
              <a:rPr lang="en-US" b="1" dirty="0"/>
              <a:t>Christianity, </a:t>
            </a:r>
          </a:p>
          <a:p>
            <a:pPr algn="r"/>
            <a:r>
              <a:rPr lang="en-US" b="1" i="1" dirty="0"/>
              <a:t>Mark</a:t>
            </a:r>
            <a:r>
              <a:rPr lang="en-US" b="1" dirty="0"/>
              <a:t>, 7: 18</a:t>
            </a:r>
          </a:p>
        </p:txBody>
      </p:sp>
      <p:pic>
        <p:nvPicPr>
          <p:cNvPr id="15" name="Picture 14">
            <a:extLst>
              <a:ext uri="{FF2B5EF4-FFF2-40B4-BE49-F238E27FC236}">
                <a16:creationId xmlns:a16="http://schemas.microsoft.com/office/drawing/2014/main" id="{786723C3-51E1-06C8-AE15-DF74A4E5FF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2123" y="370673"/>
            <a:ext cx="4077769" cy="6116654"/>
          </a:xfrm>
          <a:prstGeom prst="rect">
            <a:avLst/>
          </a:prstGeom>
        </p:spPr>
      </p:pic>
    </p:spTree>
    <p:extLst>
      <p:ext uri="{BB962C8B-B14F-4D97-AF65-F5344CB8AC3E}">
        <p14:creationId xmlns:p14="http://schemas.microsoft.com/office/powerpoint/2010/main" val="2425018886"/>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183D108-B7F4-2952-895E-67F4EC790708}"/>
              </a:ext>
            </a:extLst>
          </p:cNvPr>
          <p:cNvSpPr txBox="1"/>
          <p:nvPr/>
        </p:nvSpPr>
        <p:spPr>
          <a:xfrm>
            <a:off x="515363" y="1594980"/>
            <a:ext cx="4152774" cy="4303464"/>
          </a:xfrm>
          <a:prstGeom prst="rect">
            <a:avLst/>
          </a:prstGeom>
        </p:spPr>
        <p:txBody>
          <a:bodyPr vert="horz" lIns="91440" tIns="45720" rIns="91440" bIns="45720" rtlCol="0">
            <a:noAutofit/>
          </a:bodyPr>
          <a:lstStyle/>
          <a:p>
            <a:pPr marR="0">
              <a:lnSpc>
                <a:spcPct val="90000"/>
              </a:lnSpc>
              <a:spcBef>
                <a:spcPts val="0"/>
              </a:spcBef>
              <a:spcAft>
                <a:spcPts val="800"/>
              </a:spcAft>
            </a:pPr>
            <a:r>
              <a:rPr lang="en-US" sz="2800" b="1" dirty="0">
                <a:effectLst/>
              </a:rPr>
              <a:t>Have nothing to do with godless and silly myths. Train yourself in godliness; for while bodily training is of some value, godliness is of value in every way, as it holds promise for the present life and also for the life to come.</a:t>
            </a:r>
            <a:endParaRPr lang="en-US" sz="2800" dirty="0">
              <a:effectLst/>
            </a:endParaRPr>
          </a:p>
          <a:p>
            <a:pPr marR="0" algn="r">
              <a:lnSpc>
                <a:spcPct val="90000"/>
              </a:lnSpc>
              <a:spcBef>
                <a:spcPts val="0"/>
              </a:spcBef>
              <a:spcAft>
                <a:spcPts val="0"/>
              </a:spcAft>
            </a:pPr>
            <a:r>
              <a:rPr lang="en-US" sz="2400" b="1" dirty="0">
                <a:effectLst/>
              </a:rPr>
              <a:t>Christianity, </a:t>
            </a:r>
          </a:p>
          <a:p>
            <a:pPr marR="0" algn="r">
              <a:lnSpc>
                <a:spcPct val="90000"/>
              </a:lnSpc>
              <a:spcBef>
                <a:spcPts val="0"/>
              </a:spcBef>
              <a:spcAft>
                <a:spcPts val="0"/>
              </a:spcAft>
            </a:pPr>
            <a:r>
              <a:rPr lang="en-US" sz="2400" b="1" i="1" dirty="0">
                <a:effectLst/>
              </a:rPr>
              <a:t>Timothy I</a:t>
            </a:r>
            <a:r>
              <a:rPr lang="en-US" sz="2400" b="1" dirty="0">
                <a:effectLst/>
              </a:rPr>
              <a:t> 4: 7-8</a:t>
            </a:r>
            <a:endParaRPr lang="en-US" sz="2400" dirty="0">
              <a:effectLst/>
            </a:endParaRPr>
          </a:p>
        </p:txBody>
      </p:sp>
      <p:pic>
        <p:nvPicPr>
          <p:cNvPr id="6" name="Picture 5">
            <a:extLst>
              <a:ext uri="{FF2B5EF4-FFF2-40B4-BE49-F238E27FC236}">
                <a16:creationId xmlns:a16="http://schemas.microsoft.com/office/drawing/2014/main" id="{6948EEA4-6D71-64E1-F42F-AFB0C2092F5F}"/>
              </a:ext>
            </a:extLst>
          </p:cNvPr>
          <p:cNvPicPr>
            <a:picLocks noChangeAspect="1"/>
          </p:cNvPicPr>
          <p:nvPr/>
        </p:nvPicPr>
        <p:blipFill>
          <a:blip r:embed="rId2"/>
          <a:stretch>
            <a:fillRect/>
          </a:stretch>
        </p:blipFill>
        <p:spPr>
          <a:xfrm>
            <a:off x="5372168" y="1594980"/>
            <a:ext cx="6304469" cy="4205744"/>
          </a:xfrm>
          <a:prstGeom prst="rect">
            <a:avLst/>
          </a:prstGeom>
        </p:spPr>
      </p:pic>
    </p:spTree>
    <p:extLst>
      <p:ext uri="{BB962C8B-B14F-4D97-AF65-F5344CB8AC3E}">
        <p14:creationId xmlns:p14="http://schemas.microsoft.com/office/powerpoint/2010/main" val="4254824389"/>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4395E-DB98-B252-15EB-E1E68060A2B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53800A4-3A21-8BAF-FA9D-256D2D721A52}"/>
              </a:ext>
            </a:extLst>
          </p:cNvPr>
          <p:cNvSpPr txBox="1"/>
          <p:nvPr/>
        </p:nvSpPr>
        <p:spPr>
          <a:xfrm>
            <a:off x="7785218" y="1382286"/>
            <a:ext cx="3717421" cy="4370427"/>
          </a:xfrm>
          <a:prstGeom prst="rect">
            <a:avLst/>
          </a:prstGeom>
          <a:noFill/>
        </p:spPr>
        <p:txBody>
          <a:bodyPr wrap="square">
            <a:spAutoFit/>
          </a:bodyPr>
          <a:lstStyle/>
          <a:p>
            <a:r>
              <a:rPr lang="en-US" sz="2200" b="1" dirty="0"/>
              <a:t>The Apostle is only bound to preach: and God knoweth what ye bring to light, and what ye conceal. SAY: The evil and the good shall not be valued alike, even though the abundance of evil please thee; therefore fear God, O ye of understanding! that it may be well with you.</a:t>
            </a:r>
          </a:p>
          <a:p>
            <a:pPr algn="r"/>
            <a:r>
              <a:rPr lang="en-US" b="1" dirty="0"/>
              <a:t>Islam, </a:t>
            </a:r>
          </a:p>
          <a:p>
            <a:pPr algn="r"/>
            <a:r>
              <a:rPr lang="en-US" b="1" i="1" dirty="0"/>
              <a:t>Sura V. The Table</a:t>
            </a:r>
            <a:r>
              <a:rPr lang="en-US" b="1" dirty="0"/>
              <a:t>, 63</a:t>
            </a:r>
          </a:p>
        </p:txBody>
      </p:sp>
      <p:pic>
        <p:nvPicPr>
          <p:cNvPr id="5" name="Picture 4">
            <a:extLst>
              <a:ext uri="{FF2B5EF4-FFF2-40B4-BE49-F238E27FC236}">
                <a16:creationId xmlns:a16="http://schemas.microsoft.com/office/drawing/2014/main" id="{5C03689F-7489-6BB5-FDD8-ABD1BFE31383}"/>
              </a:ext>
            </a:extLst>
          </p:cNvPr>
          <p:cNvPicPr>
            <a:picLocks noChangeAspect="1"/>
          </p:cNvPicPr>
          <p:nvPr/>
        </p:nvPicPr>
        <p:blipFill>
          <a:blip r:embed="rId2">
            <a:extLst>
              <a:ext uri="{28A0092B-C50C-407E-A947-70E740481C1C}">
                <a14:useLocalDpi xmlns:a14="http://schemas.microsoft.com/office/drawing/2010/main" val="0"/>
              </a:ext>
            </a:extLst>
          </a:blip>
          <a:srcRect l="20325" r="8697"/>
          <a:stretch>
            <a:fillRect/>
          </a:stretch>
        </p:blipFill>
        <p:spPr>
          <a:xfrm>
            <a:off x="764770" y="353542"/>
            <a:ext cx="6541886" cy="6150915"/>
          </a:xfrm>
          <a:prstGeom prst="rect">
            <a:avLst/>
          </a:prstGeom>
        </p:spPr>
      </p:pic>
    </p:spTree>
    <p:extLst>
      <p:ext uri="{BB962C8B-B14F-4D97-AF65-F5344CB8AC3E}">
        <p14:creationId xmlns:p14="http://schemas.microsoft.com/office/powerpoint/2010/main" val="4142944298"/>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206CE-EBD9-8DF3-9943-FBB10E0FC3C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DBCF2B7-C625-6580-771B-45DAF3AE0148}"/>
              </a:ext>
            </a:extLst>
          </p:cNvPr>
          <p:cNvSpPr txBox="1"/>
          <p:nvPr/>
        </p:nvSpPr>
        <p:spPr>
          <a:xfrm>
            <a:off x="980419" y="1195915"/>
            <a:ext cx="4326520" cy="4708981"/>
          </a:xfrm>
          <a:prstGeom prst="rect">
            <a:avLst/>
          </a:prstGeom>
          <a:noFill/>
        </p:spPr>
        <p:txBody>
          <a:bodyPr wrap="square">
            <a:spAutoFit/>
          </a:bodyPr>
          <a:lstStyle/>
          <a:p>
            <a:r>
              <a:rPr lang="en-US" sz="2200" b="1" dirty="0"/>
              <a:t>Now have proofs that may be seen, come to you from your Lord; whoso seeth them, the advantage will be his own: and whoso is blind to them, his own will be the loss: I am not made a keeper over you. Thus variously do we apply our signs, that they may say, “Thou hast studied deep:” and that to people of understanding we may make them clear.</a:t>
            </a:r>
          </a:p>
          <a:p>
            <a:pPr algn="r"/>
            <a:r>
              <a:rPr lang="en-US" b="1" dirty="0"/>
              <a:t>Islam, </a:t>
            </a:r>
          </a:p>
          <a:p>
            <a:pPr algn="r"/>
            <a:r>
              <a:rPr lang="en-US" b="1" i="1" dirty="0"/>
              <a:t>Sura VI. Cattle</a:t>
            </a:r>
            <a:r>
              <a:rPr lang="en-US" b="1" dirty="0"/>
              <a:t>, 62</a:t>
            </a:r>
          </a:p>
        </p:txBody>
      </p:sp>
      <p:pic>
        <p:nvPicPr>
          <p:cNvPr id="7" name="Picture 6">
            <a:extLst>
              <a:ext uri="{FF2B5EF4-FFF2-40B4-BE49-F238E27FC236}">
                <a16:creationId xmlns:a16="http://schemas.microsoft.com/office/drawing/2014/main" id="{89DD7100-7ECB-A223-D397-B7FB43E63493}"/>
              </a:ext>
            </a:extLst>
          </p:cNvPr>
          <p:cNvPicPr>
            <a:picLocks noChangeAspect="1"/>
          </p:cNvPicPr>
          <p:nvPr/>
        </p:nvPicPr>
        <p:blipFill>
          <a:blip r:embed="rId2">
            <a:extLst>
              <a:ext uri="{28A0092B-C50C-407E-A947-70E740481C1C}">
                <a14:useLocalDpi xmlns:a14="http://schemas.microsoft.com/office/drawing/2010/main" val="0"/>
              </a:ext>
            </a:extLst>
          </a:blip>
          <a:srcRect l="22475" r="11731"/>
          <a:stretch>
            <a:fillRect/>
          </a:stretch>
        </p:blipFill>
        <p:spPr>
          <a:xfrm>
            <a:off x="5896598" y="529342"/>
            <a:ext cx="5571134" cy="5644993"/>
          </a:xfrm>
          <a:prstGeom prst="rect">
            <a:avLst/>
          </a:prstGeom>
        </p:spPr>
      </p:pic>
    </p:spTree>
    <p:extLst>
      <p:ext uri="{BB962C8B-B14F-4D97-AF65-F5344CB8AC3E}">
        <p14:creationId xmlns:p14="http://schemas.microsoft.com/office/powerpoint/2010/main" val="300790504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2ADC7-EABE-969E-B955-6F9E38B8AD7B}"/>
            </a:ext>
          </a:extLst>
        </p:cNvPr>
        <p:cNvGrpSpPr/>
        <p:nvPr/>
      </p:nvGrpSpPr>
      <p:grpSpPr>
        <a:xfrm>
          <a:off x="0" y="0"/>
          <a:ext cx="0" cy="0"/>
          <a:chOff x="0" y="0"/>
          <a:chExt cx="0" cy="0"/>
        </a:xfrm>
      </p:grpSpPr>
      <p:pic>
        <p:nvPicPr>
          <p:cNvPr id="2" name="Picture 1" descr="A picture containing person, indoor&#10;&#10;Description automatically generated">
            <a:extLst>
              <a:ext uri="{FF2B5EF4-FFF2-40B4-BE49-F238E27FC236}">
                <a16:creationId xmlns:a16="http://schemas.microsoft.com/office/drawing/2014/main" id="{9090D075-DEDB-0AB6-2123-5F3A7726A1A5}"/>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3518" r="15469"/>
          <a:stretch>
            <a:fillRect/>
          </a:stretch>
        </p:blipFill>
        <p:spPr>
          <a:xfrm>
            <a:off x="423615" y="667579"/>
            <a:ext cx="6702821" cy="5522841"/>
          </a:xfrm>
          <a:prstGeom prst="rect">
            <a:avLst/>
          </a:prstGeom>
        </p:spPr>
      </p:pic>
      <p:sp>
        <p:nvSpPr>
          <p:cNvPr id="4" name="TextBox 3">
            <a:extLst>
              <a:ext uri="{FF2B5EF4-FFF2-40B4-BE49-F238E27FC236}">
                <a16:creationId xmlns:a16="http://schemas.microsoft.com/office/drawing/2014/main" id="{261EA16E-F55D-7D21-1F39-03EEDC7565D5}"/>
              </a:ext>
            </a:extLst>
          </p:cNvPr>
          <p:cNvSpPr txBox="1"/>
          <p:nvPr/>
        </p:nvSpPr>
        <p:spPr>
          <a:xfrm>
            <a:off x="7571575" y="870478"/>
            <a:ext cx="4358354" cy="5265609"/>
          </a:xfrm>
          <a:prstGeom prst="rect">
            <a:avLst/>
          </a:prstGeom>
          <a:noFill/>
        </p:spPr>
        <p:txBody>
          <a:bodyPr wrap="square">
            <a:spAutoFit/>
          </a:bodyPr>
          <a:lstStyle/>
          <a:p>
            <a:pPr marR="0">
              <a:lnSpc>
                <a:spcPct val="90000"/>
              </a:lnSpc>
              <a:spcBef>
                <a:spcPts val="0"/>
              </a:spcBef>
              <a:spcAft>
                <a:spcPts val="800"/>
              </a:spcAft>
            </a:pPr>
            <a:r>
              <a:rPr lang="en-US" sz="2200" b="1" dirty="0">
                <a:effectLst/>
              </a:rPr>
              <a:t>Know thou that, according to what thy Lord, the Lord of all men, hath decreed in His Book, the favors vouchsafed by Him unto mankind have been, and will ever remain, limitless in their range. First and foremost among these favors, which the Almighty hath conferred upon man, is the gift of understanding. His purpose in conferring such a gift is none other except to enable His creature to know and recognize the one true God--exalted be His glory.... </a:t>
            </a:r>
            <a:endParaRPr lang="en-US" sz="2200" dirty="0">
              <a:effectLst/>
            </a:endParaRPr>
          </a:p>
          <a:p>
            <a:pPr marR="0" algn="r">
              <a:lnSpc>
                <a:spcPct val="90000"/>
              </a:lnSpc>
              <a:spcBef>
                <a:spcPts val="0"/>
              </a:spcBef>
              <a:spcAft>
                <a:spcPts val="0"/>
              </a:spcAft>
            </a:pPr>
            <a:r>
              <a:rPr lang="en-US" b="1" dirty="0">
                <a:effectLst/>
              </a:rPr>
              <a:t>Bahá’i, Bahá’u’lláh, </a:t>
            </a:r>
            <a:endParaRPr lang="en-US" dirty="0">
              <a:effectLst/>
            </a:endParaRPr>
          </a:p>
          <a:p>
            <a:pPr marR="0" algn="r">
              <a:lnSpc>
                <a:spcPct val="90000"/>
              </a:lnSpc>
              <a:spcBef>
                <a:spcPts val="0"/>
              </a:spcBef>
              <a:spcAft>
                <a:spcPts val="0"/>
              </a:spcAft>
            </a:pPr>
            <a:r>
              <a:rPr lang="en-US" b="1" i="1" dirty="0">
                <a:effectLst/>
              </a:rPr>
              <a:t>Gleanings</a:t>
            </a:r>
            <a:r>
              <a:rPr lang="en-US" b="1" dirty="0">
                <a:effectLst/>
              </a:rPr>
              <a:t>, p. 194</a:t>
            </a:r>
            <a:endParaRPr lang="en-US" dirty="0">
              <a:effectLst/>
            </a:endParaRPr>
          </a:p>
        </p:txBody>
      </p:sp>
    </p:spTree>
    <p:extLst>
      <p:ext uri="{BB962C8B-B14F-4D97-AF65-F5344CB8AC3E}">
        <p14:creationId xmlns:p14="http://schemas.microsoft.com/office/powerpoint/2010/main" val="514170129"/>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0E392-6E9D-5E2A-7C6B-610239363EC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0E67C59-FD9E-6A0E-7A5F-F0C9CB529D13}"/>
              </a:ext>
            </a:extLst>
          </p:cNvPr>
          <p:cNvSpPr txBox="1"/>
          <p:nvPr/>
        </p:nvSpPr>
        <p:spPr>
          <a:xfrm>
            <a:off x="946236" y="1828530"/>
            <a:ext cx="3865047" cy="3354765"/>
          </a:xfrm>
          <a:prstGeom prst="rect">
            <a:avLst/>
          </a:prstGeom>
          <a:noFill/>
        </p:spPr>
        <p:txBody>
          <a:bodyPr wrap="square">
            <a:spAutoFit/>
          </a:bodyPr>
          <a:lstStyle/>
          <a:p>
            <a:r>
              <a:rPr lang="en-US" sz="2200" b="1" dirty="0"/>
              <a:t>For it behooveth no man to interpret the holy words according to his own imperfect understanding, nor, having found them to be contrary to his inclination and desires, to reject and repudiate their truth.</a:t>
            </a:r>
          </a:p>
          <a:p>
            <a:pPr algn="r"/>
            <a:r>
              <a:rPr lang="en-US" b="1" dirty="0"/>
              <a:t>Bahá’i, Bahá’u’lláh, </a:t>
            </a:r>
          </a:p>
          <a:p>
            <a:pPr algn="r"/>
            <a:r>
              <a:rPr lang="en-US" b="1" i="1" dirty="0"/>
              <a:t>The Kitáb-i-Íqán</a:t>
            </a:r>
            <a:r>
              <a:rPr lang="en-US" b="1" dirty="0"/>
              <a:t>, 211</a:t>
            </a:r>
          </a:p>
        </p:txBody>
      </p:sp>
      <p:pic>
        <p:nvPicPr>
          <p:cNvPr id="7" name="Picture 6">
            <a:extLst>
              <a:ext uri="{FF2B5EF4-FFF2-40B4-BE49-F238E27FC236}">
                <a16:creationId xmlns:a16="http://schemas.microsoft.com/office/drawing/2014/main" id="{07C80D23-D894-F646-4AEF-384389A1ACCB}"/>
              </a:ext>
            </a:extLst>
          </p:cNvPr>
          <p:cNvPicPr>
            <a:picLocks noChangeAspect="1"/>
          </p:cNvPicPr>
          <p:nvPr/>
        </p:nvPicPr>
        <p:blipFill>
          <a:blip r:embed="rId2">
            <a:extLst>
              <a:ext uri="{28A0092B-C50C-407E-A947-70E740481C1C}">
                <a14:useLocalDpi xmlns:a14="http://schemas.microsoft.com/office/drawing/2010/main" val="0"/>
              </a:ext>
            </a:extLst>
          </a:blip>
          <a:srcRect l="9841" r="13738"/>
          <a:stretch>
            <a:fillRect/>
          </a:stretch>
        </p:blipFill>
        <p:spPr>
          <a:xfrm>
            <a:off x="5133675" y="480676"/>
            <a:ext cx="6624838" cy="5777006"/>
          </a:xfrm>
          <a:prstGeom prst="rect">
            <a:avLst/>
          </a:prstGeom>
        </p:spPr>
      </p:pic>
    </p:spTree>
    <p:extLst>
      <p:ext uri="{BB962C8B-B14F-4D97-AF65-F5344CB8AC3E}">
        <p14:creationId xmlns:p14="http://schemas.microsoft.com/office/powerpoint/2010/main" val="177552078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42BE5-CD20-6241-A706-5EB8A68B8F0F}"/>
            </a:ext>
          </a:extLst>
        </p:cNvPr>
        <p:cNvGrpSpPr/>
        <p:nvPr/>
      </p:nvGrpSpPr>
      <p:grpSpPr>
        <a:xfrm>
          <a:off x="0" y="0"/>
          <a:ext cx="0" cy="0"/>
          <a:chOff x="0" y="0"/>
          <a:chExt cx="0" cy="0"/>
        </a:xfrm>
      </p:grpSpPr>
      <p:pic>
        <p:nvPicPr>
          <p:cNvPr id="2" name="Online Media 1" title="CeCe Winans: Goodness of God (Live)">
            <a:hlinkClick r:id="" action="ppaction://media"/>
            <a:extLst>
              <a:ext uri="{FF2B5EF4-FFF2-40B4-BE49-F238E27FC236}">
                <a16:creationId xmlns:a16="http://schemas.microsoft.com/office/drawing/2014/main" id="{2C804791-5B9B-894F-A109-9F9570737EC9}"/>
              </a:ext>
            </a:extLst>
          </p:cNvPr>
          <p:cNvPicPr>
            <a:picLocks noRot="1" noChangeAspect="1"/>
          </p:cNvPicPr>
          <p:nvPr>
            <a:videoFile r:link="rId1"/>
          </p:nvPr>
        </p:nvPicPr>
        <p:blipFill>
          <a:blip r:embed="rId3"/>
          <a:stretch>
            <a:fillRect/>
          </a:stretch>
        </p:blipFill>
        <p:spPr>
          <a:xfrm>
            <a:off x="1491531" y="575154"/>
            <a:ext cx="9208938" cy="5203050"/>
          </a:xfrm>
          <a:prstGeom prst="rect">
            <a:avLst/>
          </a:prstGeom>
        </p:spPr>
      </p:pic>
      <p:sp>
        <p:nvSpPr>
          <p:cNvPr id="4" name="TextBox 3">
            <a:extLst>
              <a:ext uri="{FF2B5EF4-FFF2-40B4-BE49-F238E27FC236}">
                <a16:creationId xmlns:a16="http://schemas.microsoft.com/office/drawing/2014/main" id="{4C7C3E00-FA94-86A0-5053-E371F5520694}"/>
              </a:ext>
            </a:extLst>
          </p:cNvPr>
          <p:cNvSpPr txBox="1"/>
          <p:nvPr/>
        </p:nvSpPr>
        <p:spPr>
          <a:xfrm>
            <a:off x="2826165" y="6037604"/>
            <a:ext cx="6539670" cy="430887"/>
          </a:xfrm>
          <a:prstGeom prst="rect">
            <a:avLst/>
          </a:prstGeom>
          <a:noFill/>
        </p:spPr>
        <p:txBody>
          <a:bodyPr wrap="square">
            <a:spAutoFit/>
          </a:bodyPr>
          <a:lstStyle/>
          <a:p>
            <a:r>
              <a:rPr lang="en-US" sz="2200" b="1" dirty="0">
                <a:hlinkClick r:id="rId4"/>
              </a:rPr>
              <a:t>https://www.youtube.com/watch?v=y81yIo1_3o8</a:t>
            </a:r>
            <a:r>
              <a:rPr lang="en-US" sz="2200" b="1" dirty="0"/>
              <a:t> </a:t>
            </a:r>
          </a:p>
        </p:txBody>
      </p:sp>
    </p:spTree>
    <p:extLst>
      <p:ext uri="{BB962C8B-B14F-4D97-AF65-F5344CB8AC3E}">
        <p14:creationId xmlns:p14="http://schemas.microsoft.com/office/powerpoint/2010/main" val="1500776958"/>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DB477-C562-8C41-12A7-06ACDD808D2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540BAE8-B1A0-32AC-6DDB-7D792F38CE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4418" y="403787"/>
            <a:ext cx="9423163" cy="5300529"/>
          </a:xfrm>
          <a:prstGeom prst="rect">
            <a:avLst/>
          </a:prstGeom>
        </p:spPr>
      </p:pic>
      <p:sp>
        <p:nvSpPr>
          <p:cNvPr id="7" name="TextBox 6">
            <a:extLst>
              <a:ext uri="{FF2B5EF4-FFF2-40B4-BE49-F238E27FC236}">
                <a16:creationId xmlns:a16="http://schemas.microsoft.com/office/drawing/2014/main" id="{894A1D82-E51C-D473-AE0C-A07FE839F277}"/>
              </a:ext>
            </a:extLst>
          </p:cNvPr>
          <p:cNvSpPr txBox="1"/>
          <p:nvPr/>
        </p:nvSpPr>
        <p:spPr>
          <a:xfrm>
            <a:off x="2762248" y="6023326"/>
            <a:ext cx="6667501" cy="430887"/>
          </a:xfrm>
          <a:prstGeom prst="rect">
            <a:avLst/>
          </a:prstGeom>
          <a:noFill/>
        </p:spPr>
        <p:txBody>
          <a:bodyPr wrap="square">
            <a:spAutoFit/>
          </a:bodyPr>
          <a:lstStyle/>
          <a:p>
            <a:r>
              <a:rPr lang="en-US" sz="2200" b="1" dirty="0">
                <a:hlinkClick r:id="rId3"/>
              </a:rPr>
              <a:t>https://www.youtube.com/watch?v=0nkGDgXXyYs</a:t>
            </a:r>
            <a:r>
              <a:rPr lang="en-US" sz="2200" b="1" dirty="0"/>
              <a:t> </a:t>
            </a:r>
          </a:p>
        </p:txBody>
      </p:sp>
    </p:spTree>
    <p:extLst>
      <p:ext uri="{BB962C8B-B14F-4D97-AF65-F5344CB8AC3E}">
        <p14:creationId xmlns:p14="http://schemas.microsoft.com/office/powerpoint/2010/main" val="427703147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quot;O Son of Man&quot; by Ann-Sofie Wensbo">
            <a:hlinkClick r:id="" action="ppaction://media"/>
            <a:extLst>
              <a:ext uri="{FF2B5EF4-FFF2-40B4-BE49-F238E27FC236}">
                <a16:creationId xmlns:a16="http://schemas.microsoft.com/office/drawing/2014/main" id="{A1DB9560-FC01-1893-8FF8-175D22CB1354}"/>
              </a:ext>
            </a:extLst>
          </p:cNvPr>
          <p:cNvPicPr>
            <a:picLocks noRot="1" noChangeAspect="1"/>
          </p:cNvPicPr>
          <p:nvPr>
            <a:videoFile r:link="rId1"/>
          </p:nvPr>
        </p:nvPicPr>
        <p:blipFill>
          <a:blip r:embed="rId3"/>
          <a:stretch>
            <a:fillRect/>
          </a:stretch>
        </p:blipFill>
        <p:spPr>
          <a:xfrm>
            <a:off x="1268215" y="347198"/>
            <a:ext cx="9655570" cy="5455397"/>
          </a:xfrm>
          <a:prstGeom prst="rect">
            <a:avLst/>
          </a:prstGeom>
        </p:spPr>
      </p:pic>
      <p:sp>
        <p:nvSpPr>
          <p:cNvPr id="6" name="TextBox 5">
            <a:extLst>
              <a:ext uri="{FF2B5EF4-FFF2-40B4-BE49-F238E27FC236}">
                <a16:creationId xmlns:a16="http://schemas.microsoft.com/office/drawing/2014/main" id="{0707DE1E-20CE-6A6A-2097-C51D10302DE1}"/>
              </a:ext>
            </a:extLst>
          </p:cNvPr>
          <p:cNvSpPr txBox="1"/>
          <p:nvPr/>
        </p:nvSpPr>
        <p:spPr>
          <a:xfrm>
            <a:off x="3172163" y="5980770"/>
            <a:ext cx="6095028" cy="369332"/>
          </a:xfrm>
          <a:prstGeom prst="rect">
            <a:avLst/>
          </a:prstGeom>
          <a:noFill/>
        </p:spPr>
        <p:txBody>
          <a:bodyPr wrap="square">
            <a:spAutoFit/>
          </a:bodyPr>
          <a:lstStyle/>
          <a:p>
            <a:r>
              <a:rPr lang="en-US" sz="1800" b="1" dirty="0">
                <a:hlinkClick r:id="rId4"/>
              </a:rPr>
              <a:t>https://www.youtube.com/watch?v=NZkgsmUEWKc</a:t>
            </a:r>
            <a:r>
              <a:rPr lang="en-US" sz="1800" b="1" dirty="0"/>
              <a:t> </a:t>
            </a:r>
          </a:p>
        </p:txBody>
      </p:sp>
    </p:spTree>
    <p:extLst>
      <p:ext uri="{BB962C8B-B14F-4D97-AF65-F5344CB8AC3E}">
        <p14:creationId xmlns:p14="http://schemas.microsoft.com/office/powerpoint/2010/main" val="104204375"/>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3EC6A86-C024-F7E5-986F-084AC50EDEEB}"/>
              </a:ext>
            </a:extLst>
          </p:cNvPr>
          <p:cNvSpPr txBox="1"/>
          <p:nvPr/>
        </p:nvSpPr>
        <p:spPr>
          <a:xfrm>
            <a:off x="7487437" y="1076148"/>
            <a:ext cx="4328548" cy="5047536"/>
          </a:xfrm>
          <a:prstGeom prst="rect">
            <a:avLst/>
          </a:prstGeom>
          <a:noFill/>
        </p:spPr>
        <p:txBody>
          <a:bodyPr wrap="square">
            <a:spAutoFit/>
          </a:bodyPr>
          <a:lstStyle/>
          <a:p>
            <a:r>
              <a:rPr lang="en-US" sz="2200" b="1" dirty="0"/>
              <a:t>The indigenous peoples understand that they have to recover their cultural identity, or to live it if they have already recovered it. They also understand that this is not a favor or a concession, but simply their natural right to be recognized as belonging to a culture that is distinct from the Western culture, a culture in which they have to live their own faith.</a:t>
            </a:r>
          </a:p>
          <a:p>
            <a:pPr algn="r"/>
            <a:r>
              <a:rPr lang="en-US" b="1" dirty="0"/>
              <a:t>Samuel Ruiz</a:t>
            </a:r>
          </a:p>
          <a:p>
            <a:pPr algn="r"/>
            <a:r>
              <a:rPr lang="en-US" b="1" dirty="0"/>
              <a:t>Mexican Catholic Bishop</a:t>
            </a:r>
          </a:p>
        </p:txBody>
      </p:sp>
      <p:pic>
        <p:nvPicPr>
          <p:cNvPr id="7" name="Picture 6">
            <a:extLst>
              <a:ext uri="{FF2B5EF4-FFF2-40B4-BE49-F238E27FC236}">
                <a16:creationId xmlns:a16="http://schemas.microsoft.com/office/drawing/2014/main" id="{D138C0D8-BD7B-A273-C1CB-646B14A1523A}"/>
              </a:ext>
            </a:extLst>
          </p:cNvPr>
          <p:cNvPicPr>
            <a:picLocks noChangeAspect="1"/>
          </p:cNvPicPr>
          <p:nvPr/>
        </p:nvPicPr>
        <p:blipFill>
          <a:blip r:embed="rId2">
            <a:extLst>
              <a:ext uri="{28A0092B-C50C-407E-A947-70E740481C1C}">
                <a14:useLocalDpi xmlns:a14="http://schemas.microsoft.com/office/drawing/2010/main" val="0"/>
              </a:ext>
            </a:extLst>
          </a:blip>
          <a:srcRect l="22265" r="7428"/>
          <a:stretch>
            <a:fillRect/>
          </a:stretch>
        </p:blipFill>
        <p:spPr>
          <a:xfrm>
            <a:off x="376015" y="271886"/>
            <a:ext cx="6648628" cy="6314228"/>
          </a:xfrm>
          <a:prstGeom prst="rect">
            <a:avLst/>
          </a:prstGeom>
        </p:spPr>
      </p:pic>
    </p:spTree>
    <p:extLst>
      <p:ext uri="{BB962C8B-B14F-4D97-AF65-F5344CB8AC3E}">
        <p14:creationId xmlns:p14="http://schemas.microsoft.com/office/powerpoint/2010/main" val="254589110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2B2583E-DED0-09DF-AA19-A017F0CF1DC6}"/>
              </a:ext>
            </a:extLst>
          </p:cNvPr>
          <p:cNvSpPr txBox="1"/>
          <p:nvPr/>
        </p:nvSpPr>
        <p:spPr>
          <a:xfrm>
            <a:off x="309520" y="2059394"/>
            <a:ext cx="5652144" cy="3016210"/>
          </a:xfrm>
          <a:prstGeom prst="rect">
            <a:avLst/>
          </a:prstGeom>
          <a:noFill/>
        </p:spPr>
        <p:txBody>
          <a:bodyPr wrap="square">
            <a:spAutoFit/>
          </a:bodyPr>
          <a:lstStyle/>
          <a:p>
            <a:r>
              <a:rPr lang="en-US" sz="2200" b="1" dirty="0"/>
              <a:t>To worship Me — Me only! ceasing not;</a:t>
            </a:r>
          </a:p>
          <a:p>
            <a:r>
              <a:rPr lang="en-US" sz="2200" b="1" dirty="0"/>
              <a:t>Loving all solitudes, and shunning noise</a:t>
            </a:r>
          </a:p>
          <a:p>
            <a:r>
              <a:rPr lang="en-US" sz="2200" b="1" dirty="0"/>
              <a:t>Of foolish crowds; endeavours resolute</a:t>
            </a:r>
          </a:p>
          <a:p>
            <a:r>
              <a:rPr lang="en-US" sz="2200" b="1" dirty="0"/>
              <a:t>To reach perception of the Utmost Soul,</a:t>
            </a:r>
          </a:p>
          <a:p>
            <a:r>
              <a:rPr lang="en-US" sz="2200" b="1" dirty="0"/>
              <a:t>And grace to understand what gain it were</a:t>
            </a:r>
          </a:p>
          <a:p>
            <a:r>
              <a:rPr lang="en-US" sz="2200" b="1" dirty="0"/>
              <a:t>So to attain, — this is true Wisdom, Prince!</a:t>
            </a:r>
          </a:p>
          <a:p>
            <a:r>
              <a:rPr lang="en-US" sz="2200" b="1" dirty="0"/>
              <a:t>And what is otherwise is ignorance!</a:t>
            </a:r>
          </a:p>
          <a:p>
            <a:pPr algn="r"/>
            <a:r>
              <a:rPr lang="en-US" b="1" dirty="0"/>
              <a:t>Hinduism, </a:t>
            </a:r>
          </a:p>
          <a:p>
            <a:pPr algn="r"/>
            <a:r>
              <a:rPr lang="en-US" b="1" i="1" dirty="0"/>
              <a:t>The Bhagavad-Gita</a:t>
            </a:r>
            <a:r>
              <a:rPr lang="en-US" b="1" dirty="0"/>
              <a:t>, 191</a:t>
            </a:r>
          </a:p>
        </p:txBody>
      </p:sp>
      <p:pic>
        <p:nvPicPr>
          <p:cNvPr id="7" name="Picture 6">
            <a:extLst>
              <a:ext uri="{FF2B5EF4-FFF2-40B4-BE49-F238E27FC236}">
                <a16:creationId xmlns:a16="http://schemas.microsoft.com/office/drawing/2014/main" id="{83F37221-FCB5-B529-5A7F-428FBFF8DEC2}"/>
              </a:ext>
            </a:extLst>
          </p:cNvPr>
          <p:cNvPicPr>
            <a:picLocks noChangeAspect="1"/>
          </p:cNvPicPr>
          <p:nvPr/>
        </p:nvPicPr>
        <p:blipFill>
          <a:blip r:embed="rId2">
            <a:extLst>
              <a:ext uri="{28A0092B-C50C-407E-A947-70E740481C1C}">
                <a14:useLocalDpi xmlns:a14="http://schemas.microsoft.com/office/drawing/2010/main" val="0"/>
              </a:ext>
            </a:extLst>
          </a:blip>
          <a:srcRect r="35205"/>
          <a:stretch>
            <a:fillRect/>
          </a:stretch>
        </p:blipFill>
        <p:spPr>
          <a:xfrm>
            <a:off x="6230337" y="525496"/>
            <a:ext cx="5619832" cy="5807008"/>
          </a:xfrm>
          <a:prstGeom prst="rect">
            <a:avLst/>
          </a:prstGeom>
        </p:spPr>
      </p:pic>
    </p:spTree>
    <p:extLst>
      <p:ext uri="{BB962C8B-B14F-4D97-AF65-F5344CB8AC3E}">
        <p14:creationId xmlns:p14="http://schemas.microsoft.com/office/powerpoint/2010/main" val="2565326964"/>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0B3AF-0EC1-93A4-BC70-B8B8E800A0DA}"/>
            </a:ext>
          </a:extLst>
        </p:cNvPr>
        <p:cNvGrpSpPr/>
        <p:nvPr/>
      </p:nvGrpSpPr>
      <p:grpSpPr>
        <a:xfrm>
          <a:off x="0" y="0"/>
          <a:ext cx="0" cy="0"/>
          <a:chOff x="0" y="0"/>
          <a:chExt cx="0" cy="0"/>
        </a:xfrm>
      </p:grpSpPr>
      <p:pic>
        <p:nvPicPr>
          <p:cNvPr id="2" name="Picture 1" descr="A picture containing tree, outdoor, grass, group&#10;&#10;Description automatically generated">
            <a:extLst>
              <a:ext uri="{FF2B5EF4-FFF2-40B4-BE49-F238E27FC236}">
                <a16:creationId xmlns:a16="http://schemas.microsoft.com/office/drawing/2014/main" id="{751273CF-67C4-8048-F2D7-042341505AED}"/>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9456" b="1"/>
          <a:stretch/>
        </p:blipFill>
        <p:spPr>
          <a:xfrm>
            <a:off x="269240" y="224844"/>
            <a:ext cx="8115280" cy="6408311"/>
          </a:xfrm>
          <a:prstGeom prst="rect">
            <a:avLst/>
          </a:prstGeom>
        </p:spPr>
      </p:pic>
      <p:sp>
        <p:nvSpPr>
          <p:cNvPr id="4" name="TextBox 3">
            <a:extLst>
              <a:ext uri="{FF2B5EF4-FFF2-40B4-BE49-F238E27FC236}">
                <a16:creationId xmlns:a16="http://schemas.microsoft.com/office/drawing/2014/main" id="{483CB06B-949C-C62C-6D6B-328CAAA64B39}"/>
              </a:ext>
            </a:extLst>
          </p:cNvPr>
          <p:cNvSpPr txBox="1"/>
          <p:nvPr/>
        </p:nvSpPr>
        <p:spPr>
          <a:xfrm>
            <a:off x="8641080" y="1920895"/>
            <a:ext cx="3281680" cy="3016210"/>
          </a:xfrm>
          <a:prstGeom prst="rect">
            <a:avLst/>
          </a:prstGeom>
          <a:noFill/>
        </p:spPr>
        <p:txBody>
          <a:bodyPr wrap="square">
            <a:spAutoFit/>
          </a:bodyPr>
          <a:lstStyle/>
          <a:p>
            <a:r>
              <a:rPr lang="en-US" sz="2200" b="1" dirty="0"/>
              <a:t>Abiding in the midst of ignorance, thinking themselves wise and learned, fools go aimlessly hither and thither, like blind led by the blind.</a:t>
            </a:r>
          </a:p>
          <a:p>
            <a:pPr algn="r"/>
            <a:r>
              <a:rPr lang="en-US" b="1" dirty="0"/>
              <a:t>Hinduism, </a:t>
            </a:r>
          </a:p>
          <a:p>
            <a:pPr algn="r"/>
            <a:r>
              <a:rPr lang="en-US" b="1" dirty="0"/>
              <a:t>Katha Upanishad 1.2: 5 </a:t>
            </a:r>
          </a:p>
        </p:txBody>
      </p:sp>
    </p:spTree>
    <p:extLst>
      <p:ext uri="{BB962C8B-B14F-4D97-AF65-F5344CB8AC3E}">
        <p14:creationId xmlns:p14="http://schemas.microsoft.com/office/powerpoint/2010/main" val="391766639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27A98-BF74-1F46-A064-88408A6366B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1C1C611-9188-7911-6C98-FAD5BE4DD509}"/>
              </a:ext>
            </a:extLst>
          </p:cNvPr>
          <p:cNvSpPr txBox="1"/>
          <p:nvPr/>
        </p:nvSpPr>
        <p:spPr>
          <a:xfrm>
            <a:off x="1440932" y="2259448"/>
            <a:ext cx="4233476" cy="2339102"/>
          </a:xfrm>
          <a:prstGeom prst="rect">
            <a:avLst/>
          </a:prstGeom>
          <a:noFill/>
        </p:spPr>
        <p:txBody>
          <a:bodyPr wrap="square">
            <a:spAutoFit/>
          </a:bodyPr>
          <a:lstStyle/>
          <a:p>
            <a:pPr indent="274320"/>
            <a:r>
              <a:rPr lang="en-US" sz="2200" b="1" dirty="0"/>
              <a:t>Hear, ye children, the instruction of a father, and attend to know understanding.</a:t>
            </a:r>
          </a:p>
          <a:p>
            <a:pPr indent="274320"/>
            <a:r>
              <a:rPr lang="en-US" sz="2200" b="1" dirty="0"/>
              <a:t>For I give you good doctrine; forsake ye not my teaching.</a:t>
            </a:r>
          </a:p>
          <a:p>
            <a:pPr algn="r"/>
            <a:r>
              <a:rPr lang="en-US" b="1" dirty="0"/>
              <a:t>Judaism, </a:t>
            </a:r>
          </a:p>
          <a:p>
            <a:pPr algn="r"/>
            <a:r>
              <a:rPr lang="en-US" b="1" i="1" dirty="0"/>
              <a:t>Mishlei</a:t>
            </a:r>
            <a:r>
              <a:rPr lang="en-US" b="1" dirty="0"/>
              <a:t> (</a:t>
            </a:r>
            <a:r>
              <a:rPr lang="en-US" b="1" i="1" dirty="0"/>
              <a:t>Proverbs</a:t>
            </a:r>
            <a:r>
              <a:rPr lang="en-US" b="1" dirty="0"/>
              <a:t>), 4: 1</a:t>
            </a:r>
          </a:p>
        </p:txBody>
      </p:sp>
      <p:pic>
        <p:nvPicPr>
          <p:cNvPr id="7" name="Picture 6">
            <a:extLst>
              <a:ext uri="{FF2B5EF4-FFF2-40B4-BE49-F238E27FC236}">
                <a16:creationId xmlns:a16="http://schemas.microsoft.com/office/drawing/2014/main" id="{335F70F4-7EAD-5921-F6C0-0103A1BF89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4117" y="316194"/>
            <a:ext cx="4150407" cy="6225611"/>
          </a:xfrm>
          <a:prstGeom prst="rect">
            <a:avLst/>
          </a:prstGeom>
        </p:spPr>
      </p:pic>
    </p:spTree>
    <p:extLst>
      <p:ext uri="{BB962C8B-B14F-4D97-AF65-F5344CB8AC3E}">
        <p14:creationId xmlns:p14="http://schemas.microsoft.com/office/powerpoint/2010/main" val="786461126"/>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6FA9316-4DEE-DD93-DA8A-F24A5A0B3EB0}"/>
              </a:ext>
            </a:extLst>
          </p:cNvPr>
          <p:cNvSpPr txBox="1"/>
          <p:nvPr/>
        </p:nvSpPr>
        <p:spPr>
          <a:xfrm>
            <a:off x="6963528" y="2790283"/>
            <a:ext cx="3846902" cy="1661993"/>
          </a:xfrm>
          <a:prstGeom prst="rect">
            <a:avLst/>
          </a:prstGeom>
          <a:noFill/>
        </p:spPr>
        <p:txBody>
          <a:bodyPr wrap="square">
            <a:spAutoFit/>
          </a:bodyPr>
          <a:lstStyle/>
          <a:p>
            <a:r>
              <a:rPr lang="en-US" sz="2200" b="1" dirty="0"/>
              <a:t>Forsake all thoughtlessness, and live; and walk in the way of understanding.</a:t>
            </a:r>
          </a:p>
          <a:p>
            <a:pPr algn="r"/>
            <a:r>
              <a:rPr lang="en-US" b="1" dirty="0"/>
              <a:t>Judaism, </a:t>
            </a:r>
          </a:p>
          <a:p>
            <a:pPr algn="r"/>
            <a:r>
              <a:rPr lang="en-US" b="1" dirty="0"/>
              <a:t>Mishlei (Proverbs), 9: 6</a:t>
            </a:r>
          </a:p>
        </p:txBody>
      </p:sp>
      <p:pic>
        <p:nvPicPr>
          <p:cNvPr id="7" name="Picture 6">
            <a:extLst>
              <a:ext uri="{FF2B5EF4-FFF2-40B4-BE49-F238E27FC236}">
                <a16:creationId xmlns:a16="http://schemas.microsoft.com/office/drawing/2014/main" id="{3AF37CDA-3EE2-50FA-D7E8-6595D701AD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1494" y="192280"/>
            <a:ext cx="4331418" cy="6473439"/>
          </a:xfrm>
          <a:prstGeom prst="rect">
            <a:avLst/>
          </a:prstGeom>
        </p:spPr>
      </p:pic>
    </p:spTree>
    <p:extLst>
      <p:ext uri="{BB962C8B-B14F-4D97-AF65-F5344CB8AC3E}">
        <p14:creationId xmlns:p14="http://schemas.microsoft.com/office/powerpoint/2010/main" val="3246199009"/>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53426-6521-34B4-531E-52E102C27ED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F90AAE3-9595-CDA9-06E6-1293ACFD70ED}"/>
              </a:ext>
            </a:extLst>
          </p:cNvPr>
          <p:cNvSpPr txBox="1"/>
          <p:nvPr/>
        </p:nvSpPr>
        <p:spPr>
          <a:xfrm>
            <a:off x="963328" y="2567224"/>
            <a:ext cx="4497435" cy="2000548"/>
          </a:xfrm>
          <a:prstGeom prst="rect">
            <a:avLst/>
          </a:prstGeom>
          <a:noFill/>
        </p:spPr>
        <p:txBody>
          <a:bodyPr wrap="square">
            <a:spAutoFit/>
          </a:bodyPr>
          <a:lstStyle/>
          <a:p>
            <a:r>
              <a:rPr lang="en-US" sz="2200" b="1" dirty="0"/>
              <a:t>The nature of enlightenment certainly includes understanding. It’s redundant to speak of understanding enlightenment.</a:t>
            </a:r>
          </a:p>
          <a:p>
            <a:pPr algn="r"/>
            <a:r>
              <a:rPr lang="en-US" b="1" dirty="0"/>
              <a:t>Buddhism, </a:t>
            </a:r>
          </a:p>
          <a:p>
            <a:pPr algn="r"/>
            <a:r>
              <a:rPr lang="en-US" b="1" i="1" dirty="0"/>
              <a:t>Sutra Collection </a:t>
            </a:r>
            <a:r>
              <a:rPr lang="en-US" b="1" dirty="0"/>
              <a:t>(S), 689</a:t>
            </a:r>
          </a:p>
        </p:txBody>
      </p:sp>
      <p:pic>
        <p:nvPicPr>
          <p:cNvPr id="5" name="Picture 4">
            <a:extLst>
              <a:ext uri="{FF2B5EF4-FFF2-40B4-BE49-F238E27FC236}">
                <a16:creationId xmlns:a16="http://schemas.microsoft.com/office/drawing/2014/main" id="{5F4B9A33-FB3C-06EE-6310-DF9C8E7F9B1D}"/>
              </a:ext>
            </a:extLst>
          </p:cNvPr>
          <p:cNvPicPr>
            <a:picLocks noChangeAspect="1"/>
          </p:cNvPicPr>
          <p:nvPr/>
        </p:nvPicPr>
        <p:blipFill>
          <a:blip r:embed="rId2">
            <a:extLst>
              <a:ext uri="{28A0092B-C50C-407E-A947-70E740481C1C}">
                <a14:useLocalDpi xmlns:a14="http://schemas.microsoft.com/office/drawing/2010/main" val="0"/>
              </a:ext>
            </a:extLst>
          </a:blip>
          <a:srcRect r="38282"/>
          <a:stretch>
            <a:fillRect/>
          </a:stretch>
        </p:blipFill>
        <p:spPr>
          <a:xfrm>
            <a:off x="6096000" y="551203"/>
            <a:ext cx="5339000" cy="5755593"/>
          </a:xfrm>
          <a:prstGeom prst="rect">
            <a:avLst/>
          </a:prstGeom>
        </p:spPr>
      </p:pic>
    </p:spTree>
    <p:extLst>
      <p:ext uri="{BB962C8B-B14F-4D97-AF65-F5344CB8AC3E}">
        <p14:creationId xmlns:p14="http://schemas.microsoft.com/office/powerpoint/2010/main" val="3387111751"/>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2A4F5-B244-D5F6-C851-A9E12AEE934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E289B3A-AF92-4158-38AF-17C37DCC8205}"/>
              </a:ext>
            </a:extLst>
          </p:cNvPr>
          <p:cNvPicPr>
            <a:picLocks noChangeAspect="1"/>
          </p:cNvPicPr>
          <p:nvPr/>
        </p:nvPicPr>
        <p:blipFill>
          <a:blip r:embed="rId2"/>
          <a:srcRect r="27697"/>
          <a:stretch>
            <a:fillRect/>
          </a:stretch>
        </p:blipFill>
        <p:spPr>
          <a:xfrm>
            <a:off x="751324" y="382014"/>
            <a:ext cx="5934864" cy="5957632"/>
          </a:xfrm>
          <a:prstGeom prst="rect">
            <a:avLst/>
          </a:prstGeom>
        </p:spPr>
      </p:pic>
      <p:sp>
        <p:nvSpPr>
          <p:cNvPr id="5" name="TextBox 4">
            <a:extLst>
              <a:ext uri="{FF2B5EF4-FFF2-40B4-BE49-F238E27FC236}">
                <a16:creationId xmlns:a16="http://schemas.microsoft.com/office/drawing/2014/main" id="{44582C1E-E918-0F10-39D7-2BE0736F1171}"/>
              </a:ext>
            </a:extLst>
          </p:cNvPr>
          <p:cNvSpPr txBox="1"/>
          <p:nvPr/>
        </p:nvSpPr>
        <p:spPr>
          <a:xfrm>
            <a:off x="7355967" y="1920895"/>
            <a:ext cx="4228373" cy="3016210"/>
          </a:xfrm>
          <a:prstGeom prst="rect">
            <a:avLst/>
          </a:prstGeom>
          <a:noFill/>
        </p:spPr>
        <p:txBody>
          <a:bodyPr wrap="square">
            <a:spAutoFit/>
          </a:bodyPr>
          <a:lstStyle/>
          <a:p>
            <a:r>
              <a:rPr lang="en-US" sz="2200" b="1" dirty="0"/>
              <a:t>Whoever gives oneself to distractions and does not give oneself to meditation, forgetting true purpose and grasping at pleasure, will eventually envy the one who practices meditation.</a:t>
            </a:r>
          </a:p>
          <a:p>
            <a:pPr algn="r"/>
            <a:r>
              <a:rPr lang="en-US" b="1" dirty="0"/>
              <a:t>Buddhism, </a:t>
            </a:r>
          </a:p>
          <a:p>
            <a:pPr algn="r"/>
            <a:r>
              <a:rPr lang="en-US" b="1" dirty="0"/>
              <a:t>Dhammapada 209</a:t>
            </a:r>
          </a:p>
        </p:txBody>
      </p:sp>
    </p:spTree>
    <p:extLst>
      <p:ext uri="{BB962C8B-B14F-4D97-AF65-F5344CB8AC3E}">
        <p14:creationId xmlns:p14="http://schemas.microsoft.com/office/powerpoint/2010/main" val="222935814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473</TotalTime>
  <Words>780</Words>
  <Application>Microsoft Office PowerPoint</Application>
  <PresentationFormat>Widescreen</PresentationFormat>
  <Paragraphs>51</Paragraphs>
  <Slides>17</Slides>
  <Notes>0</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Aptos</vt:lpstr>
      <vt:lpstr>Aptos Display</vt:lpstr>
      <vt:lpstr>Arial</vt:lpstr>
      <vt:lpstr>Office Theme</vt:lpstr>
      <vt:lpstr>Comprehension &amp; Understanding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Bill Huitt</dc:creator>
  <cp:lastModifiedBy>Bill Huitt</cp:lastModifiedBy>
  <cp:revision>11</cp:revision>
  <dcterms:created xsi:type="dcterms:W3CDTF">2026-06-10T21:23:25Z</dcterms:created>
  <dcterms:modified xsi:type="dcterms:W3CDTF">2026-06-11T23:24:27Z</dcterms:modified>
</cp:coreProperties>
</file>