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5" r:id="rId4"/>
    <p:sldId id="258" r:id="rId5"/>
    <p:sldId id="259" r:id="rId6"/>
    <p:sldId id="260" r:id="rId7"/>
    <p:sldId id="261" r:id="rId8"/>
    <p:sldId id="262" r:id="rId9"/>
    <p:sldId id="263" r:id="rId10"/>
    <p:sldId id="265" r:id="rId11"/>
    <p:sldId id="264" r:id="rId12"/>
    <p:sldId id="266" r:id="rId13"/>
    <p:sldId id="267" r:id="rId14"/>
    <p:sldId id="268" r:id="rId15"/>
    <p:sldId id="277" r:id="rId16"/>
    <p:sldId id="274" r:id="rId17"/>
    <p:sldId id="270" r:id="rId18"/>
    <p:sldId id="271" r:id="rId19"/>
    <p:sldId id="273" r:id="rId20"/>
    <p:sldId id="278"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6" autoAdjust="0"/>
    <p:restoredTop sz="94687" autoAdjust="0"/>
  </p:normalViewPr>
  <p:slideViewPr>
    <p:cSldViewPr snapToGrid="0">
      <p:cViewPr varScale="1">
        <p:scale>
          <a:sx n="90" d="100"/>
          <a:sy n="90" d="100"/>
        </p:scale>
        <p:origin x="1114" y="490"/>
      </p:cViewPr>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8DD52-5211-49E1-B0EA-AE3A13CAC82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5BF1B28-E477-4232-91FE-19453609630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E143796-4096-4297-AB45-EB7ACB0CD15C}"/>
              </a:ext>
            </a:extLst>
          </p:cNvPr>
          <p:cNvSpPr>
            <a:spLocks noGrp="1"/>
          </p:cNvSpPr>
          <p:nvPr>
            <p:ph type="dt" sz="half" idx="10"/>
          </p:nvPr>
        </p:nvSpPr>
        <p:spPr/>
        <p:txBody>
          <a:bodyPr/>
          <a:lstStyle/>
          <a:p>
            <a:fld id="{3BA4F9EC-809D-4D41-9B06-87E3F580E0B8}" type="datetimeFigureOut">
              <a:rPr lang="en-US" smtClean="0"/>
              <a:t>3/12/2026</a:t>
            </a:fld>
            <a:endParaRPr lang="en-US"/>
          </a:p>
        </p:txBody>
      </p:sp>
      <p:sp>
        <p:nvSpPr>
          <p:cNvPr id="5" name="Footer Placeholder 4">
            <a:extLst>
              <a:ext uri="{FF2B5EF4-FFF2-40B4-BE49-F238E27FC236}">
                <a16:creationId xmlns:a16="http://schemas.microsoft.com/office/drawing/2014/main" id="{B8DECBCC-B0C1-4777-B979-C97DB4404A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540603-1CB7-41D7-984D-D4C60C41C5E4}"/>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42042667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F9289-EA39-472E-9D14-8062D60E907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DFD06F-4897-4948-A108-D8C0B2375E3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05DEB0-6F5D-4675-AA0F-81D461672C29}"/>
              </a:ext>
            </a:extLst>
          </p:cNvPr>
          <p:cNvSpPr>
            <a:spLocks noGrp="1"/>
          </p:cNvSpPr>
          <p:nvPr>
            <p:ph type="dt" sz="half" idx="10"/>
          </p:nvPr>
        </p:nvSpPr>
        <p:spPr/>
        <p:txBody>
          <a:bodyPr/>
          <a:lstStyle/>
          <a:p>
            <a:fld id="{3BA4F9EC-809D-4D41-9B06-87E3F580E0B8}" type="datetimeFigureOut">
              <a:rPr lang="en-US" smtClean="0"/>
              <a:t>3/12/2026</a:t>
            </a:fld>
            <a:endParaRPr lang="en-US"/>
          </a:p>
        </p:txBody>
      </p:sp>
      <p:sp>
        <p:nvSpPr>
          <p:cNvPr id="5" name="Footer Placeholder 4">
            <a:extLst>
              <a:ext uri="{FF2B5EF4-FFF2-40B4-BE49-F238E27FC236}">
                <a16:creationId xmlns:a16="http://schemas.microsoft.com/office/drawing/2014/main" id="{FB4B62C6-031B-4FAB-92C8-7AED42924D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0E918D-F94D-4AE6-A0C0-718160B9B084}"/>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33005337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FC3D9-18D6-4CAC-BC1C-B008D81F69F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3512DDF-A6C0-4921-A658-DED2622AF90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4896949-5014-4121-B8D7-BEBF4C5DBAA6}"/>
              </a:ext>
            </a:extLst>
          </p:cNvPr>
          <p:cNvSpPr>
            <a:spLocks noGrp="1"/>
          </p:cNvSpPr>
          <p:nvPr>
            <p:ph type="dt" sz="half" idx="10"/>
          </p:nvPr>
        </p:nvSpPr>
        <p:spPr/>
        <p:txBody>
          <a:bodyPr/>
          <a:lstStyle/>
          <a:p>
            <a:fld id="{3BA4F9EC-809D-4D41-9B06-87E3F580E0B8}" type="datetimeFigureOut">
              <a:rPr lang="en-US" smtClean="0"/>
              <a:t>3/12/2026</a:t>
            </a:fld>
            <a:endParaRPr lang="en-US"/>
          </a:p>
        </p:txBody>
      </p:sp>
      <p:sp>
        <p:nvSpPr>
          <p:cNvPr id="5" name="Footer Placeholder 4">
            <a:extLst>
              <a:ext uri="{FF2B5EF4-FFF2-40B4-BE49-F238E27FC236}">
                <a16:creationId xmlns:a16="http://schemas.microsoft.com/office/drawing/2014/main" id="{3531F7B6-FBE8-4241-BC78-0C7AC587E4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F31B03-994F-46D8-A15E-3D68829213BC}"/>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23956127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F9696-5460-472C-9EB1-7D5EB313D93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0DEA6F7-5638-4D38-98D0-F5A3433FDC0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C1575C6-2C5A-433B-A94D-DCC5C51679B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FC89B4D-49D0-467B-8833-402F5C60BC5D}"/>
              </a:ext>
            </a:extLst>
          </p:cNvPr>
          <p:cNvSpPr>
            <a:spLocks noGrp="1"/>
          </p:cNvSpPr>
          <p:nvPr>
            <p:ph type="dt" sz="half" idx="10"/>
          </p:nvPr>
        </p:nvSpPr>
        <p:spPr/>
        <p:txBody>
          <a:bodyPr/>
          <a:lstStyle/>
          <a:p>
            <a:fld id="{3BA4F9EC-809D-4D41-9B06-87E3F580E0B8}" type="datetimeFigureOut">
              <a:rPr lang="en-US" smtClean="0"/>
              <a:t>3/12/2026</a:t>
            </a:fld>
            <a:endParaRPr lang="en-US"/>
          </a:p>
        </p:txBody>
      </p:sp>
      <p:sp>
        <p:nvSpPr>
          <p:cNvPr id="6" name="Footer Placeholder 5">
            <a:extLst>
              <a:ext uri="{FF2B5EF4-FFF2-40B4-BE49-F238E27FC236}">
                <a16:creationId xmlns:a16="http://schemas.microsoft.com/office/drawing/2014/main" id="{8E8B54E6-028B-4AE8-9BB1-F840338120D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4296D1C-632D-432E-B313-FF72864A692B}"/>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4859658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D5EB1-9EFC-4890-8042-F8928261A4B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D15C8CD-0553-415C-9C92-CFBB9A5CC5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153477-5962-427A-B67E-938D5603296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C080812-C1C3-41DD-945D-9338725DF1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4807A7-2967-4BB1-8A21-27A8A07577E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FC348B5-6BE2-43E1-85C1-755AF41BE63D}"/>
              </a:ext>
            </a:extLst>
          </p:cNvPr>
          <p:cNvSpPr>
            <a:spLocks noGrp="1"/>
          </p:cNvSpPr>
          <p:nvPr>
            <p:ph type="dt" sz="half" idx="10"/>
          </p:nvPr>
        </p:nvSpPr>
        <p:spPr/>
        <p:txBody>
          <a:bodyPr/>
          <a:lstStyle/>
          <a:p>
            <a:fld id="{3BA4F9EC-809D-4D41-9B06-87E3F580E0B8}" type="datetimeFigureOut">
              <a:rPr lang="en-US" smtClean="0"/>
              <a:t>3/12/2026</a:t>
            </a:fld>
            <a:endParaRPr lang="en-US"/>
          </a:p>
        </p:txBody>
      </p:sp>
      <p:sp>
        <p:nvSpPr>
          <p:cNvPr id="8" name="Footer Placeholder 7">
            <a:extLst>
              <a:ext uri="{FF2B5EF4-FFF2-40B4-BE49-F238E27FC236}">
                <a16:creationId xmlns:a16="http://schemas.microsoft.com/office/drawing/2014/main" id="{D1AB9143-C20C-47E0-85AD-8B77D6F49A7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DB3CBF4-F6AC-4679-92F7-92657E6F2EDC}"/>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3813362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1D7C9-A406-49FD-B7A3-8E9656093B5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1CD3A63-8980-4C83-9266-59D1AB1B7451}"/>
              </a:ext>
            </a:extLst>
          </p:cNvPr>
          <p:cNvSpPr>
            <a:spLocks noGrp="1"/>
          </p:cNvSpPr>
          <p:nvPr>
            <p:ph type="dt" sz="half" idx="10"/>
          </p:nvPr>
        </p:nvSpPr>
        <p:spPr/>
        <p:txBody>
          <a:bodyPr/>
          <a:lstStyle/>
          <a:p>
            <a:fld id="{3BA4F9EC-809D-4D41-9B06-87E3F580E0B8}" type="datetimeFigureOut">
              <a:rPr lang="en-US" smtClean="0"/>
              <a:t>3/12/2026</a:t>
            </a:fld>
            <a:endParaRPr lang="en-US"/>
          </a:p>
        </p:txBody>
      </p:sp>
      <p:sp>
        <p:nvSpPr>
          <p:cNvPr id="4" name="Footer Placeholder 3">
            <a:extLst>
              <a:ext uri="{FF2B5EF4-FFF2-40B4-BE49-F238E27FC236}">
                <a16:creationId xmlns:a16="http://schemas.microsoft.com/office/drawing/2014/main" id="{7CB2109E-36F6-4032-9B61-B4933003A5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232673B-B74F-4777-8FB8-9E66C8C30753}"/>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37554367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A7BFD2-A0CC-4D34-A19A-CEEE194D390A}"/>
              </a:ext>
            </a:extLst>
          </p:cNvPr>
          <p:cNvSpPr>
            <a:spLocks noGrp="1"/>
          </p:cNvSpPr>
          <p:nvPr>
            <p:ph type="dt" sz="half" idx="10"/>
          </p:nvPr>
        </p:nvSpPr>
        <p:spPr/>
        <p:txBody>
          <a:bodyPr/>
          <a:lstStyle/>
          <a:p>
            <a:fld id="{3BA4F9EC-809D-4D41-9B06-87E3F580E0B8}" type="datetimeFigureOut">
              <a:rPr lang="en-US" smtClean="0"/>
              <a:t>3/12/2026</a:t>
            </a:fld>
            <a:endParaRPr lang="en-US"/>
          </a:p>
        </p:txBody>
      </p:sp>
      <p:sp>
        <p:nvSpPr>
          <p:cNvPr id="3" name="Footer Placeholder 2">
            <a:extLst>
              <a:ext uri="{FF2B5EF4-FFF2-40B4-BE49-F238E27FC236}">
                <a16:creationId xmlns:a16="http://schemas.microsoft.com/office/drawing/2014/main" id="{7BA69A46-C2B9-4977-B2BD-D69F3FEE6DE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AEF4C8E-D6BA-43B6-A410-8D09D1145B3B}"/>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13041653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77C3D-1758-49F2-8DE2-8014D2FEC5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8F59DCB-7583-41D5-BA2C-8CAC66319D0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4DF1F18-2F36-410F-B30B-9F492785B8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80ED94-AADA-4DB9-BAE0-A5324FDB862E}"/>
              </a:ext>
            </a:extLst>
          </p:cNvPr>
          <p:cNvSpPr>
            <a:spLocks noGrp="1"/>
          </p:cNvSpPr>
          <p:nvPr>
            <p:ph type="dt" sz="half" idx="10"/>
          </p:nvPr>
        </p:nvSpPr>
        <p:spPr/>
        <p:txBody>
          <a:bodyPr/>
          <a:lstStyle/>
          <a:p>
            <a:fld id="{3BA4F9EC-809D-4D41-9B06-87E3F580E0B8}" type="datetimeFigureOut">
              <a:rPr lang="en-US" smtClean="0"/>
              <a:t>3/12/2026</a:t>
            </a:fld>
            <a:endParaRPr lang="en-US"/>
          </a:p>
        </p:txBody>
      </p:sp>
      <p:sp>
        <p:nvSpPr>
          <p:cNvPr id="6" name="Footer Placeholder 5">
            <a:extLst>
              <a:ext uri="{FF2B5EF4-FFF2-40B4-BE49-F238E27FC236}">
                <a16:creationId xmlns:a16="http://schemas.microsoft.com/office/drawing/2014/main" id="{980AA31E-4626-491A-9BB2-7FCDE100ACA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DC78004-D041-4829-9A07-D9C517C0D7AB}"/>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33033739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AFEC5-F0BF-4A1F-87A0-A1506EDC41F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6FB208B-0EEF-4336-A206-2A42D2682F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16AB967-F732-4906-8681-0FD3607A6D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1DF5149-2060-4B1D-8963-DF29100F061E}"/>
              </a:ext>
            </a:extLst>
          </p:cNvPr>
          <p:cNvSpPr>
            <a:spLocks noGrp="1"/>
          </p:cNvSpPr>
          <p:nvPr>
            <p:ph type="dt" sz="half" idx="10"/>
          </p:nvPr>
        </p:nvSpPr>
        <p:spPr/>
        <p:txBody>
          <a:bodyPr/>
          <a:lstStyle/>
          <a:p>
            <a:fld id="{3BA4F9EC-809D-4D41-9B06-87E3F580E0B8}" type="datetimeFigureOut">
              <a:rPr lang="en-US" smtClean="0"/>
              <a:t>3/12/2026</a:t>
            </a:fld>
            <a:endParaRPr lang="en-US"/>
          </a:p>
        </p:txBody>
      </p:sp>
      <p:sp>
        <p:nvSpPr>
          <p:cNvPr id="6" name="Footer Placeholder 5">
            <a:extLst>
              <a:ext uri="{FF2B5EF4-FFF2-40B4-BE49-F238E27FC236}">
                <a16:creationId xmlns:a16="http://schemas.microsoft.com/office/drawing/2014/main" id="{9F41CEAB-E4EA-4652-B2DB-9732FE6D5AC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245BC16-3E23-452C-A1A7-CF6CA3435337}"/>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16831233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5B43E7-4696-46C7-83BF-5CFBA34751F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2AE14FB-106B-4508-B652-8E6470CB883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DF3590-F8EB-4C9B-A5A7-8556ABA77611}"/>
              </a:ext>
            </a:extLst>
          </p:cNvPr>
          <p:cNvSpPr>
            <a:spLocks noGrp="1"/>
          </p:cNvSpPr>
          <p:nvPr>
            <p:ph type="dt" sz="half" idx="10"/>
          </p:nvPr>
        </p:nvSpPr>
        <p:spPr/>
        <p:txBody>
          <a:bodyPr/>
          <a:lstStyle/>
          <a:p>
            <a:fld id="{3BA4F9EC-809D-4D41-9B06-87E3F580E0B8}" type="datetimeFigureOut">
              <a:rPr lang="en-US" smtClean="0"/>
              <a:t>3/12/2026</a:t>
            </a:fld>
            <a:endParaRPr lang="en-US"/>
          </a:p>
        </p:txBody>
      </p:sp>
      <p:sp>
        <p:nvSpPr>
          <p:cNvPr id="5" name="Footer Placeholder 4">
            <a:extLst>
              <a:ext uri="{FF2B5EF4-FFF2-40B4-BE49-F238E27FC236}">
                <a16:creationId xmlns:a16="http://schemas.microsoft.com/office/drawing/2014/main" id="{90D18231-50C3-490C-9164-D4445F4672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AC0501-4496-43CE-83B3-7F780A928F1E}"/>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24263441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D8BBF59-43F7-4E74-A208-E1505B2AB96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FE4B590-01A6-4A5E-864A-5F86A011C7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96EC3-5468-417F-B552-AB06C1752C4B}"/>
              </a:ext>
            </a:extLst>
          </p:cNvPr>
          <p:cNvSpPr>
            <a:spLocks noGrp="1"/>
          </p:cNvSpPr>
          <p:nvPr>
            <p:ph type="dt" sz="half" idx="10"/>
          </p:nvPr>
        </p:nvSpPr>
        <p:spPr/>
        <p:txBody>
          <a:bodyPr/>
          <a:lstStyle/>
          <a:p>
            <a:fld id="{3BA4F9EC-809D-4D41-9B06-87E3F580E0B8}" type="datetimeFigureOut">
              <a:rPr lang="en-US" smtClean="0"/>
              <a:t>3/12/2026</a:t>
            </a:fld>
            <a:endParaRPr lang="en-US"/>
          </a:p>
        </p:txBody>
      </p:sp>
      <p:sp>
        <p:nvSpPr>
          <p:cNvPr id="5" name="Footer Placeholder 4">
            <a:extLst>
              <a:ext uri="{FF2B5EF4-FFF2-40B4-BE49-F238E27FC236}">
                <a16:creationId xmlns:a16="http://schemas.microsoft.com/office/drawing/2014/main" id="{378CEEDA-4627-4985-8D7F-EADBCF095B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F4B4EF-552A-46AD-9D2C-02FC4F778F8E}"/>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18788265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558516D-06B2-484E-BDAE-F5CF708737C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6D66E01-1D0C-4C7B-99B1-EB71C263681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C19706-72BC-4D4D-90A0-B483AC9BC7A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A4F9EC-809D-4D41-9B06-87E3F580E0B8}" type="datetimeFigureOut">
              <a:rPr lang="en-US" smtClean="0"/>
              <a:t>3/12/2026</a:t>
            </a:fld>
            <a:endParaRPr lang="en-US"/>
          </a:p>
        </p:txBody>
      </p:sp>
      <p:sp>
        <p:nvSpPr>
          <p:cNvPr id="5" name="Footer Placeholder 4">
            <a:extLst>
              <a:ext uri="{FF2B5EF4-FFF2-40B4-BE49-F238E27FC236}">
                <a16:creationId xmlns:a16="http://schemas.microsoft.com/office/drawing/2014/main" id="{9FB54820-D488-4906-B445-B54E2090805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44DD8F5-3B82-4CA3-8448-BE8540CCFCF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AB33D9-C86E-4293-8517-F31EAB871996}" type="slidenum">
              <a:rPr lang="en-US" smtClean="0"/>
              <a:t>‹#›</a:t>
            </a:fld>
            <a:endParaRPr lang="en-US"/>
          </a:p>
        </p:txBody>
      </p:sp>
    </p:spTree>
    <p:extLst>
      <p:ext uri="{BB962C8B-B14F-4D97-AF65-F5344CB8AC3E}">
        <p14:creationId xmlns:p14="http://schemas.microsoft.com/office/powerpoint/2010/main" val="38186542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7.xml"/><Relationship Id="rId1" Type="http://schemas.openxmlformats.org/officeDocument/2006/relationships/video" Target="https://www.youtube.com/embed/zfPzUZ_25yw?feature=oembed" TargetMode="External"/><Relationship Id="rId4" Type="http://schemas.openxmlformats.org/officeDocument/2006/relationships/hyperlink" Target="https://www.youtube.com/watch?v=zfPzUZ_25yw"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slideLayout" Target="../slideLayouts/slideLayout7.xml"/><Relationship Id="rId1" Type="http://schemas.openxmlformats.org/officeDocument/2006/relationships/video" Target="https://www.youtube.com/embed/ulK_GE9XjO8?feature=oembed" TargetMode="External"/><Relationship Id="rId4" Type="http://schemas.openxmlformats.org/officeDocument/2006/relationships/hyperlink" Target="https://www.youtube.com/watch?v=ulK_GE9XjO8"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www.youtube.com/watch?v=m4pq_nWvPf0" TargetMode="External"/><Relationship Id="rId2" Type="http://schemas.openxmlformats.org/officeDocument/2006/relationships/image" Target="../media/image23.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B4D3D850-2041-4B7C-AED9-54DA385B14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A Buddha figurine with a person sitting on the background holding a beaded necklace">
            <a:extLst>
              <a:ext uri="{FF2B5EF4-FFF2-40B4-BE49-F238E27FC236}">
                <a16:creationId xmlns:a16="http://schemas.microsoft.com/office/drawing/2014/main" id="{DE8A37B9-E14E-48F3-843C-7B61B759DAF4}"/>
              </a:ext>
            </a:extLst>
          </p:cNvPr>
          <p:cNvPicPr>
            <a:picLocks noChangeAspect="1"/>
          </p:cNvPicPr>
          <p:nvPr/>
        </p:nvPicPr>
        <p:blipFill rotWithShape="1">
          <a:blip r:embed="rId2">
            <a:extLst>
              <a:ext uri="{28A0092B-C50C-407E-A947-70E740481C1C}">
                <a14:useLocalDpi xmlns:a14="http://schemas.microsoft.com/office/drawing/2010/main" val="0"/>
              </a:ext>
            </a:extLst>
          </a:blip>
          <a:srcRect l="16532" r="16801"/>
          <a:stretch/>
        </p:blipFill>
        <p:spPr>
          <a:xfrm>
            <a:off x="20" y="10"/>
            <a:ext cx="6095980" cy="6857990"/>
          </a:xfrm>
          <a:prstGeom prst="rect">
            <a:avLst/>
          </a:prstGeom>
        </p:spPr>
      </p:pic>
      <p:pic>
        <p:nvPicPr>
          <p:cNvPr id="5" name="Picture 4" descr="Elementary student using a microscope in a science classroom">
            <a:extLst>
              <a:ext uri="{FF2B5EF4-FFF2-40B4-BE49-F238E27FC236}">
                <a16:creationId xmlns:a16="http://schemas.microsoft.com/office/drawing/2014/main" id="{78AD8DFA-C5CE-4311-BF8A-627423489AB7}"/>
              </a:ext>
            </a:extLst>
          </p:cNvPr>
          <p:cNvPicPr>
            <a:picLocks noChangeAspect="1"/>
          </p:cNvPicPr>
          <p:nvPr/>
        </p:nvPicPr>
        <p:blipFill rotWithShape="1">
          <a:blip r:embed="rId3">
            <a:extLst>
              <a:ext uri="{28A0092B-C50C-407E-A947-70E740481C1C}">
                <a14:useLocalDpi xmlns:a14="http://schemas.microsoft.com/office/drawing/2010/main" val="0"/>
              </a:ext>
            </a:extLst>
          </a:blip>
          <a:srcRect l="25910" r="14756" b="-1"/>
          <a:stretch/>
        </p:blipFill>
        <p:spPr>
          <a:xfrm>
            <a:off x="6096000" y="10"/>
            <a:ext cx="6096000" cy="6857990"/>
          </a:xfrm>
          <a:prstGeom prst="rect">
            <a:avLst/>
          </a:prstGeom>
        </p:spPr>
      </p:pic>
      <p:sp>
        <p:nvSpPr>
          <p:cNvPr id="14" name="Rectangle 13">
            <a:extLst>
              <a:ext uri="{FF2B5EF4-FFF2-40B4-BE49-F238E27FC236}">
                <a16:creationId xmlns:a16="http://schemas.microsoft.com/office/drawing/2014/main" id="{B497CCB5-5FC2-473C-AFCC-2430CEF1DF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409915" y="1742916"/>
            <a:ext cx="3372170" cy="337216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ame 15">
            <a:extLst>
              <a:ext uri="{FF2B5EF4-FFF2-40B4-BE49-F238E27FC236}">
                <a16:creationId xmlns:a16="http://schemas.microsoft.com/office/drawing/2014/main" id="{599C8C75-BFDF-44E7-A028-EEB5EDD588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971277" y="1304278"/>
            <a:ext cx="4249446" cy="4249444"/>
          </a:xfrm>
          <a:prstGeom prst="frame">
            <a:avLst>
              <a:gd name="adj1" fmla="val 1195"/>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Subtitle 2">
            <a:extLst>
              <a:ext uri="{FF2B5EF4-FFF2-40B4-BE49-F238E27FC236}">
                <a16:creationId xmlns:a16="http://schemas.microsoft.com/office/drawing/2014/main" id="{9F9DF4EE-3BB9-492A-9046-A1A46A4ECAC6}"/>
              </a:ext>
            </a:extLst>
          </p:cNvPr>
          <p:cNvSpPr>
            <a:spLocks noGrp="1"/>
          </p:cNvSpPr>
          <p:nvPr>
            <p:ph type="subTitle" idx="1"/>
          </p:nvPr>
        </p:nvSpPr>
        <p:spPr>
          <a:xfrm>
            <a:off x="6993655" y="6237115"/>
            <a:ext cx="1209502" cy="393394"/>
          </a:xfrm>
          <a:noFill/>
        </p:spPr>
        <p:txBody>
          <a:bodyPr>
            <a:normAutofit/>
          </a:bodyPr>
          <a:lstStyle/>
          <a:p>
            <a:r>
              <a:rPr lang="en-US" sz="1800" b="1" dirty="0">
                <a:solidFill>
                  <a:srgbClr val="080808"/>
                </a:solidFill>
              </a:rPr>
              <a:t>Tucker, GA</a:t>
            </a:r>
          </a:p>
        </p:txBody>
      </p:sp>
      <p:sp>
        <p:nvSpPr>
          <p:cNvPr id="2" name="Title 1">
            <a:extLst>
              <a:ext uri="{FF2B5EF4-FFF2-40B4-BE49-F238E27FC236}">
                <a16:creationId xmlns:a16="http://schemas.microsoft.com/office/drawing/2014/main" id="{B33FC32D-E0B5-430B-823C-3ABFA6DED295}"/>
              </a:ext>
            </a:extLst>
          </p:cNvPr>
          <p:cNvSpPr>
            <a:spLocks noGrp="1"/>
          </p:cNvSpPr>
          <p:nvPr>
            <p:ph type="ctrTitle"/>
          </p:nvPr>
        </p:nvSpPr>
        <p:spPr>
          <a:xfrm>
            <a:off x="4286858" y="2756140"/>
            <a:ext cx="3618284" cy="1345720"/>
          </a:xfrm>
          <a:noFill/>
        </p:spPr>
        <p:txBody>
          <a:bodyPr anchor="ctr">
            <a:noAutofit/>
          </a:bodyPr>
          <a:lstStyle/>
          <a:p>
            <a:r>
              <a:rPr lang="en-US" sz="4600" b="1" dirty="0">
                <a:solidFill>
                  <a:srgbClr val="080808"/>
                </a:solidFill>
                <a:latin typeface="Arial" panose="020B0604020202020204" pitchFamily="34" charset="0"/>
                <a:cs typeface="Arial" panose="020B0604020202020204" pitchFamily="34" charset="0"/>
              </a:rPr>
              <a:t>Science &amp; Religion</a:t>
            </a:r>
          </a:p>
        </p:txBody>
      </p:sp>
    </p:spTree>
    <p:extLst>
      <p:ext uri="{BB962C8B-B14F-4D97-AF65-F5344CB8AC3E}">
        <p14:creationId xmlns:p14="http://schemas.microsoft.com/office/powerpoint/2010/main" val="2852901775"/>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Ali Youssefi - UNITE [Official Video] #virtualchoir #worldcollaboration">
            <a:hlinkClick r:id="" action="ppaction://media"/>
            <a:extLst>
              <a:ext uri="{FF2B5EF4-FFF2-40B4-BE49-F238E27FC236}">
                <a16:creationId xmlns:a16="http://schemas.microsoft.com/office/drawing/2014/main" id="{9073CA80-D5F7-480D-B0A1-1269EC5E8AF8}"/>
              </a:ext>
            </a:extLst>
          </p:cNvPr>
          <p:cNvPicPr>
            <a:picLocks noRot="1" noChangeAspect="1"/>
          </p:cNvPicPr>
          <p:nvPr>
            <a:videoFile r:link="rId1"/>
          </p:nvPr>
        </p:nvPicPr>
        <p:blipFill>
          <a:blip r:embed="rId3"/>
          <a:stretch>
            <a:fillRect/>
          </a:stretch>
        </p:blipFill>
        <p:spPr>
          <a:xfrm>
            <a:off x="1112962" y="292155"/>
            <a:ext cx="9966075" cy="5630832"/>
          </a:xfrm>
          <a:prstGeom prst="rect">
            <a:avLst/>
          </a:prstGeom>
        </p:spPr>
      </p:pic>
      <p:sp>
        <p:nvSpPr>
          <p:cNvPr id="5" name="TextBox 4">
            <a:extLst>
              <a:ext uri="{FF2B5EF4-FFF2-40B4-BE49-F238E27FC236}">
                <a16:creationId xmlns:a16="http://schemas.microsoft.com/office/drawing/2014/main" id="{94A0462D-573E-A2A8-5BCF-4AF7EF48F71F}"/>
              </a:ext>
            </a:extLst>
          </p:cNvPr>
          <p:cNvSpPr txBox="1"/>
          <p:nvPr/>
        </p:nvSpPr>
        <p:spPr>
          <a:xfrm>
            <a:off x="2754541" y="6104180"/>
            <a:ext cx="6682916" cy="461665"/>
          </a:xfrm>
          <a:prstGeom prst="rect">
            <a:avLst/>
          </a:prstGeom>
          <a:noFill/>
        </p:spPr>
        <p:txBody>
          <a:bodyPr wrap="square">
            <a:spAutoFit/>
          </a:bodyPr>
          <a:lstStyle/>
          <a:p>
            <a:r>
              <a:rPr lang="en-US" sz="2400" b="1" dirty="0">
                <a:hlinkClick r:id="rId4"/>
              </a:rPr>
              <a:t>https://www.youtube.com/watch?v=zfPzUZ_25yw</a:t>
            </a:r>
            <a:r>
              <a:rPr lang="en-US" sz="2400" b="1" dirty="0"/>
              <a:t> </a:t>
            </a:r>
          </a:p>
        </p:txBody>
      </p:sp>
    </p:spTree>
    <p:extLst>
      <p:ext uri="{BB962C8B-B14F-4D97-AF65-F5344CB8AC3E}">
        <p14:creationId xmlns:p14="http://schemas.microsoft.com/office/powerpoint/2010/main" val="3454516913"/>
      </p:ext>
    </p:extLst>
  </p:cSld>
  <p:clrMapOvr>
    <a:masterClrMapping/>
  </p:clrMapOvr>
  <mc:AlternateContent xmlns:mc="http://schemas.openxmlformats.org/markup-compatibility/2006">
    <mc:Choice xmlns:p14="http://schemas.microsoft.com/office/powerpoint/2010/main" Requires="p14">
      <p:transition spd="slow" p14:dur="1200">
        <p:zoom dir="in"/>
      </p:transition>
    </mc:Choice>
    <mc:Fallback>
      <p:transition spd="slow">
        <p:zoom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10;&#10;Description automatically generated">
            <a:extLst>
              <a:ext uri="{FF2B5EF4-FFF2-40B4-BE49-F238E27FC236}">
                <a16:creationId xmlns:a16="http://schemas.microsoft.com/office/drawing/2014/main" id="{27317040-D11A-49B9-B152-226A7B7B01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592" y="1"/>
            <a:ext cx="12251185" cy="6858000"/>
          </a:xfrm>
          <a:prstGeom prst="rect">
            <a:avLst/>
          </a:prstGeom>
        </p:spPr>
      </p:pic>
    </p:spTree>
    <p:extLst>
      <p:ext uri="{BB962C8B-B14F-4D97-AF65-F5344CB8AC3E}">
        <p14:creationId xmlns:p14="http://schemas.microsoft.com/office/powerpoint/2010/main" val="492961039"/>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2DAA6C16-BF9B-4A3E-BC70-EE6015D4F9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Round rainbow">
            <a:extLst>
              <a:ext uri="{FF2B5EF4-FFF2-40B4-BE49-F238E27FC236}">
                <a16:creationId xmlns:a16="http://schemas.microsoft.com/office/drawing/2014/main" id="{4F1FAFF4-E6E2-407C-80D1-BA20EB96D4F2}"/>
              </a:ext>
            </a:extLst>
          </p:cNvPr>
          <p:cNvPicPr>
            <a:picLocks noChangeAspect="1"/>
          </p:cNvPicPr>
          <p:nvPr/>
        </p:nvPicPr>
        <p:blipFill rotWithShape="1">
          <a:blip r:embed="rId2">
            <a:extLst>
              <a:ext uri="{28A0092B-C50C-407E-A947-70E740481C1C}">
                <a14:useLocalDpi xmlns:a14="http://schemas.microsoft.com/office/drawing/2010/main" val="0"/>
              </a:ext>
            </a:extLst>
          </a:blip>
          <a:srcRect t="2339" r="1" b="1"/>
          <a:stretch/>
        </p:blipFill>
        <p:spPr>
          <a:xfrm>
            <a:off x="6" y="-2"/>
            <a:ext cx="6191234" cy="4036003"/>
          </a:xfrm>
          <a:custGeom>
            <a:avLst/>
            <a:gdLst/>
            <a:ahLst/>
            <a:cxnLst/>
            <a:rect l="l" t="t" r="r" b="b"/>
            <a:pathLst>
              <a:path w="6000749" h="3911828">
                <a:moveTo>
                  <a:pt x="0" y="0"/>
                </a:moveTo>
                <a:lnTo>
                  <a:pt x="6000749" y="0"/>
                </a:lnTo>
                <a:lnTo>
                  <a:pt x="6000749" y="3767827"/>
                </a:lnTo>
                <a:lnTo>
                  <a:pt x="5572124" y="3740378"/>
                </a:lnTo>
                <a:lnTo>
                  <a:pt x="0" y="3911828"/>
                </a:lnTo>
                <a:close/>
              </a:path>
            </a:pathLst>
          </a:custGeom>
        </p:spPr>
      </p:pic>
      <p:pic>
        <p:nvPicPr>
          <p:cNvPr id="5" name="Picture 4" descr="Sun and stars above clouds during shining day">
            <a:extLst>
              <a:ext uri="{FF2B5EF4-FFF2-40B4-BE49-F238E27FC236}">
                <a16:creationId xmlns:a16="http://schemas.microsoft.com/office/drawing/2014/main" id="{2400BF73-522D-45D3-9211-1D8167B44FC7}"/>
              </a:ext>
            </a:extLst>
          </p:cNvPr>
          <p:cNvPicPr>
            <a:picLocks noChangeAspect="1"/>
          </p:cNvPicPr>
          <p:nvPr/>
        </p:nvPicPr>
        <p:blipFill rotWithShape="1">
          <a:blip r:embed="rId3">
            <a:extLst>
              <a:ext uri="{28A0092B-C50C-407E-A947-70E740481C1C}">
                <a14:useLocalDpi xmlns:a14="http://schemas.microsoft.com/office/drawing/2010/main" val="0"/>
              </a:ext>
            </a:extLst>
          </a:blip>
          <a:srcRect r="7459" b="-3"/>
          <a:stretch/>
        </p:blipFill>
        <p:spPr>
          <a:xfrm>
            <a:off x="6191245" y="-1"/>
            <a:ext cx="6000750" cy="3988028"/>
          </a:xfrm>
          <a:custGeom>
            <a:avLst/>
            <a:gdLst/>
            <a:ahLst/>
            <a:cxnLst/>
            <a:rect l="l" t="t" r="r" b="b"/>
            <a:pathLst>
              <a:path w="6000750" h="3988028">
                <a:moveTo>
                  <a:pt x="0" y="0"/>
                </a:moveTo>
                <a:lnTo>
                  <a:pt x="6000750" y="0"/>
                </a:lnTo>
                <a:lnTo>
                  <a:pt x="6000750" y="797153"/>
                </a:lnTo>
                <a:lnTo>
                  <a:pt x="6000750" y="2634343"/>
                </a:lnTo>
                <a:lnTo>
                  <a:pt x="6000750" y="3911828"/>
                </a:lnTo>
                <a:lnTo>
                  <a:pt x="3248025" y="3988028"/>
                </a:lnTo>
                <a:lnTo>
                  <a:pt x="0" y="3780026"/>
                </a:lnTo>
                <a:close/>
              </a:path>
            </a:pathLst>
          </a:custGeom>
        </p:spPr>
      </p:pic>
      <p:grpSp>
        <p:nvGrpSpPr>
          <p:cNvPr id="14" name="Group 13">
            <a:extLst>
              <a:ext uri="{FF2B5EF4-FFF2-40B4-BE49-F238E27FC236}">
                <a16:creationId xmlns:a16="http://schemas.microsoft.com/office/drawing/2014/main" id="{A4AE1828-51FD-4AD7-BCF6-9AF5C696CE5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528992"/>
            <a:ext cx="12192000" cy="757168"/>
            <a:chOff x="0" y="2959818"/>
            <a:chExt cx="12192000" cy="757168"/>
          </a:xfrm>
        </p:grpSpPr>
        <p:sp>
          <p:nvSpPr>
            <p:cNvPr id="15" name="Freeform: Shape 14">
              <a:extLst>
                <a:ext uri="{FF2B5EF4-FFF2-40B4-BE49-F238E27FC236}">
                  <a16:creationId xmlns:a16="http://schemas.microsoft.com/office/drawing/2014/main" id="{8542C7CD-02BE-4ADE-8D2F-DFB759D71A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solidFill>
              <a:srgbClr val="FFFFFF"/>
            </a:solidFill>
            <a:ln w="12700" cap="flat" cmpd="sng" algn="ctr">
              <a:noFill/>
              <a:prstDash val="solid"/>
              <a:miter lim="800000"/>
            </a:ln>
            <a:effectLst>
              <a:outerShdw blurRad="381000" dist="1524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840A04EE-8E37-4C28-B09B-A9593A4AAB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blipFill>
              <a:blip r:embed="rId4">
                <a:alphaModFix amt="57000"/>
              </a:blip>
              <a:tile tx="0" ty="0" sx="100000" sy="10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 name="TextBox 2">
            <a:extLst>
              <a:ext uri="{FF2B5EF4-FFF2-40B4-BE49-F238E27FC236}">
                <a16:creationId xmlns:a16="http://schemas.microsoft.com/office/drawing/2014/main" id="{AAD66C61-1FBE-411C-B298-2F37420C3E27}"/>
              </a:ext>
            </a:extLst>
          </p:cNvPr>
          <p:cNvSpPr txBox="1"/>
          <p:nvPr/>
        </p:nvSpPr>
        <p:spPr>
          <a:xfrm>
            <a:off x="2169459" y="4766267"/>
            <a:ext cx="9001049" cy="1634533"/>
          </a:xfrm>
          <a:prstGeom prst="rect">
            <a:avLst/>
          </a:prstGeom>
        </p:spPr>
        <p:txBody>
          <a:bodyPr vert="horz" lIns="91440" tIns="45720" rIns="91440" bIns="45720" rtlCol="0">
            <a:noAutofit/>
          </a:bodyPr>
          <a:lstStyle/>
          <a:p>
            <a:pPr marR="0">
              <a:spcBef>
                <a:spcPts val="0"/>
              </a:spcBef>
              <a:tabLst>
                <a:tab pos="457200" algn="l"/>
                <a:tab pos="5943600" algn="r"/>
              </a:tabLst>
            </a:pPr>
            <a:r>
              <a:rPr lang="en-US" sz="2800" b="1" dirty="0">
                <a:solidFill>
                  <a:schemeClr val="bg1">
                    <a:alpha val="80000"/>
                  </a:schemeClr>
                </a:solidFill>
                <a:effectLst/>
                <a:latin typeface="Arial" panose="020B0604020202020204" pitchFamily="34" charset="0"/>
                <a:cs typeface="Arial" panose="020B0604020202020204" pitchFamily="34" charset="0"/>
              </a:rPr>
              <a:t>Behold the universe in the glory of God; and all that lives and moves on earth.</a:t>
            </a:r>
          </a:p>
          <a:p>
            <a:pPr marR="0" algn="r">
              <a:spcBef>
                <a:spcPts val="0"/>
              </a:spcBef>
              <a:tabLst>
                <a:tab pos="457200" algn="l"/>
                <a:tab pos="5943600" algn="r"/>
              </a:tabLst>
            </a:pPr>
            <a:r>
              <a:rPr lang="en-US" sz="2400" b="1" dirty="0">
                <a:solidFill>
                  <a:schemeClr val="bg1">
                    <a:alpha val="80000"/>
                  </a:schemeClr>
                </a:solidFill>
                <a:effectLst/>
                <a:latin typeface="Arial" panose="020B0604020202020204" pitchFamily="34" charset="0"/>
                <a:cs typeface="Arial" panose="020B0604020202020204" pitchFamily="34" charset="0"/>
              </a:rPr>
              <a:t>Hinduism, </a:t>
            </a:r>
            <a:r>
              <a:rPr lang="en-US" sz="2400" b="1" i="1" dirty="0">
                <a:solidFill>
                  <a:schemeClr val="bg1">
                    <a:alpha val="80000"/>
                  </a:schemeClr>
                </a:solidFill>
                <a:effectLst/>
                <a:latin typeface="Arial" panose="020B0604020202020204" pitchFamily="34" charset="0"/>
                <a:cs typeface="Arial" panose="020B0604020202020204" pitchFamily="34" charset="0"/>
              </a:rPr>
              <a:t>Isha Upanishad</a:t>
            </a:r>
            <a:r>
              <a:rPr lang="en-US" sz="2400" b="1" dirty="0">
                <a:solidFill>
                  <a:schemeClr val="bg1">
                    <a:alpha val="80000"/>
                  </a:schemeClr>
                </a:solidFill>
                <a:effectLst/>
                <a:latin typeface="Arial" panose="020B0604020202020204" pitchFamily="34" charset="0"/>
                <a:cs typeface="Arial" panose="020B0604020202020204" pitchFamily="34" charset="0"/>
              </a:rPr>
              <a:t> 1: 1 </a:t>
            </a:r>
            <a:r>
              <a:rPr lang="en-US" sz="2400" b="1" i="1" dirty="0">
                <a:solidFill>
                  <a:schemeClr val="bg1">
                    <a:alpha val="80000"/>
                  </a:schemeClr>
                </a:solidFill>
                <a:effectLst/>
                <a:latin typeface="Arial" panose="020B0604020202020204" pitchFamily="34" charset="0"/>
                <a:cs typeface="Arial" panose="020B0604020202020204" pitchFamily="34" charset="0"/>
              </a:rPr>
              <a:t> </a:t>
            </a:r>
            <a:endParaRPr lang="en-US" sz="2400" b="1" dirty="0">
              <a:solidFill>
                <a:schemeClr val="bg1">
                  <a:alpha val="80000"/>
                </a:schemeClr>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31917745"/>
      </p:ext>
    </p:extLst>
  </p:cSld>
  <p:clrMapOvr>
    <a:masterClrMapping/>
  </p:clrMapOvr>
  <mc:AlternateContent xmlns:mc="http://schemas.openxmlformats.org/markup-compatibility/2006">
    <mc:Choice xmlns:p14="http://schemas.microsoft.com/office/powerpoint/2010/main" Requires="p14">
      <p:transition spd="slow" p14:dur="1200">
        <p:zoom dir="in"/>
      </p:transition>
    </mc:Choice>
    <mc:Fallback>
      <p:transition spd="slow">
        <p:zoom dir="in"/>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58AC9676-5243-4FA7-94F4-2DA7C21CCFED}"/>
              </a:ext>
            </a:extLst>
          </p:cNvPr>
          <p:cNvSpPr txBox="1"/>
          <p:nvPr/>
        </p:nvSpPr>
        <p:spPr>
          <a:xfrm>
            <a:off x="430260" y="3045894"/>
            <a:ext cx="4451183" cy="2688136"/>
          </a:xfrm>
          <a:prstGeom prst="rect">
            <a:avLst/>
          </a:prstGeom>
        </p:spPr>
        <p:txBody>
          <a:bodyPr vert="horz" lIns="91440" tIns="45720" rIns="91440" bIns="45720" rtlCol="0">
            <a:normAutofit/>
          </a:bodyPr>
          <a:lstStyle/>
          <a:p>
            <a:pPr marR="0">
              <a:spcBef>
                <a:spcPts val="0"/>
              </a:spcBef>
              <a:tabLst>
                <a:tab pos="457200" algn="l"/>
                <a:tab pos="5943600" algn="r"/>
              </a:tabLst>
            </a:pPr>
            <a:r>
              <a:rPr lang="en-US" sz="2800" b="1" dirty="0">
                <a:effectLst/>
                <a:latin typeface="Arial" panose="020B0604020202020204" pitchFamily="34" charset="0"/>
                <a:cs typeface="Arial" panose="020B0604020202020204" pitchFamily="34" charset="0"/>
              </a:rPr>
              <a:t>It is the glory of God to conceal a matter and the glory of kings to search a matter out. </a:t>
            </a:r>
          </a:p>
          <a:p>
            <a:pPr marR="0" algn="r">
              <a:spcBef>
                <a:spcPts val="0"/>
              </a:spcBef>
              <a:tabLst>
                <a:tab pos="457200" algn="l"/>
                <a:tab pos="5943600" algn="r"/>
              </a:tabLst>
            </a:pPr>
            <a:r>
              <a:rPr lang="en-US" sz="2400" b="1" dirty="0">
                <a:effectLst/>
                <a:latin typeface="Arial" panose="020B0604020202020204" pitchFamily="34" charset="0"/>
                <a:cs typeface="Arial" panose="020B0604020202020204" pitchFamily="34" charset="0"/>
              </a:rPr>
              <a:t>Judaism, </a:t>
            </a:r>
          </a:p>
          <a:p>
            <a:pPr marR="0" algn="r">
              <a:spcBef>
                <a:spcPts val="0"/>
              </a:spcBef>
              <a:tabLst>
                <a:tab pos="457200" algn="l"/>
                <a:tab pos="5943600" algn="r"/>
              </a:tabLst>
            </a:pPr>
            <a:r>
              <a:rPr lang="en-US" sz="2400" b="1" i="1" dirty="0">
                <a:effectLst/>
                <a:latin typeface="Arial" panose="020B0604020202020204" pitchFamily="34" charset="0"/>
                <a:cs typeface="Arial" panose="020B0604020202020204" pitchFamily="34" charset="0"/>
              </a:rPr>
              <a:t>Proverbs</a:t>
            </a:r>
            <a:r>
              <a:rPr lang="en-US" sz="2400" b="1" dirty="0">
                <a:effectLst/>
                <a:latin typeface="Arial" panose="020B0604020202020204" pitchFamily="34" charset="0"/>
                <a:cs typeface="Arial" panose="020B0604020202020204" pitchFamily="34" charset="0"/>
              </a:rPr>
              <a:t> 25: 2</a:t>
            </a:r>
          </a:p>
        </p:txBody>
      </p:sp>
      <p:pic>
        <p:nvPicPr>
          <p:cNvPr id="5" name="Picture 4" descr="Students doing scientific experiment in classroom">
            <a:extLst>
              <a:ext uri="{FF2B5EF4-FFF2-40B4-BE49-F238E27FC236}">
                <a16:creationId xmlns:a16="http://schemas.microsoft.com/office/drawing/2014/main" id="{D136ACD5-B843-46A8-B0D6-989222942920}"/>
              </a:ext>
            </a:extLst>
          </p:cNvPr>
          <p:cNvPicPr>
            <a:picLocks noChangeAspect="1"/>
          </p:cNvPicPr>
          <p:nvPr/>
        </p:nvPicPr>
        <p:blipFill rotWithShape="1">
          <a:blip r:embed="rId2">
            <a:extLst>
              <a:ext uri="{28A0092B-C50C-407E-A947-70E740481C1C}">
                <a14:useLocalDpi xmlns:a14="http://schemas.microsoft.com/office/drawing/2010/main" val="0"/>
              </a:ext>
            </a:extLst>
          </a:blip>
          <a:srcRect l="31753" r="1294"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700658748"/>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DNA illustration">
            <a:extLst>
              <a:ext uri="{FF2B5EF4-FFF2-40B4-BE49-F238E27FC236}">
                <a16:creationId xmlns:a16="http://schemas.microsoft.com/office/drawing/2014/main" id="{6F9699A8-D1DF-40AA-B754-1B315FA8FA1A}"/>
              </a:ext>
            </a:extLst>
          </p:cNvPr>
          <p:cNvPicPr>
            <a:picLocks noChangeAspect="1"/>
          </p:cNvPicPr>
          <p:nvPr/>
        </p:nvPicPr>
        <p:blipFill rotWithShape="1">
          <a:blip r:embed="rId2">
            <a:extLst>
              <a:ext uri="{28A0092B-C50C-407E-A947-70E740481C1C}">
                <a14:useLocalDpi xmlns:a14="http://schemas.microsoft.com/office/drawing/2010/main" val="0"/>
              </a:ext>
            </a:extLst>
          </a:blip>
          <a:srcRect l="13286"/>
          <a:stretch/>
        </p:blipFill>
        <p:spPr>
          <a:xfrm>
            <a:off x="1" y="10"/>
            <a:ext cx="9669642" cy="68579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EC812317-A648-47AA-8EFF-07F7ACD89D1C}"/>
              </a:ext>
            </a:extLst>
          </p:cNvPr>
          <p:cNvSpPr txBox="1"/>
          <p:nvPr/>
        </p:nvSpPr>
        <p:spPr>
          <a:xfrm>
            <a:off x="7939725" y="710473"/>
            <a:ext cx="3822189" cy="5437053"/>
          </a:xfrm>
          <a:prstGeom prst="rect">
            <a:avLst/>
          </a:prstGeom>
        </p:spPr>
        <p:txBody>
          <a:bodyPr vert="horz" lIns="91440" tIns="45720" rIns="91440" bIns="45720" rtlCol="0">
            <a:noAutofit/>
          </a:bodyPr>
          <a:lstStyle/>
          <a:p>
            <a:pPr marR="0">
              <a:spcBef>
                <a:spcPts val="0"/>
              </a:spcBef>
              <a:tabLst>
                <a:tab pos="457200" algn="l"/>
                <a:tab pos="5943600" algn="r"/>
              </a:tabLst>
            </a:pPr>
            <a:r>
              <a:rPr lang="en-US" sz="2400" b="1" dirty="0">
                <a:effectLst/>
                <a:latin typeface="Arial" panose="020B0604020202020204" pitchFamily="34" charset="0"/>
                <a:cs typeface="Arial" panose="020B0604020202020204" pitchFamily="34" charset="0"/>
              </a:rPr>
              <a:t>Buddhist teachings stress the importance of understanding reality. Therefore, we should pay attention to what modern scientists have actually found through experiment and through measurement the things they have proved to be reality.</a:t>
            </a:r>
          </a:p>
          <a:p>
            <a:pPr marR="0" algn="r">
              <a:spcBef>
                <a:spcPts val="0"/>
              </a:spcBef>
              <a:tabLst>
                <a:tab pos="457200" algn="l"/>
                <a:tab pos="5943600" algn="r"/>
              </a:tabLst>
            </a:pPr>
            <a:r>
              <a:rPr lang="en-US" sz="2000" b="1" dirty="0">
                <a:effectLst/>
                <a:latin typeface="Arial" panose="020B0604020202020204" pitchFamily="34" charset="0"/>
                <a:cs typeface="Arial" panose="020B0604020202020204" pitchFamily="34" charset="0"/>
              </a:rPr>
              <a:t>Tenzin Gyatso, </a:t>
            </a:r>
          </a:p>
          <a:p>
            <a:pPr marR="0" algn="r">
              <a:spcBef>
                <a:spcPts val="0"/>
              </a:spcBef>
              <a:tabLst>
                <a:tab pos="457200" algn="l"/>
                <a:tab pos="5943600" algn="r"/>
              </a:tabLst>
            </a:pPr>
            <a:r>
              <a:rPr lang="en-US" sz="2000" b="1" dirty="0">
                <a:effectLst/>
                <a:latin typeface="Arial" panose="020B0604020202020204" pitchFamily="34" charset="0"/>
                <a:cs typeface="Arial" panose="020B0604020202020204" pitchFamily="34" charset="0"/>
              </a:rPr>
              <a:t>the 14th Dalai Lama, </a:t>
            </a:r>
          </a:p>
          <a:p>
            <a:pPr marR="0" algn="r">
              <a:spcBef>
                <a:spcPts val="0"/>
              </a:spcBef>
              <a:tabLst>
                <a:tab pos="457200" algn="l"/>
                <a:tab pos="5943600" algn="r"/>
              </a:tabLst>
            </a:pPr>
            <a:r>
              <a:rPr lang="en-US" sz="2000" b="1" i="1" dirty="0">
                <a:effectLst/>
                <a:latin typeface="Arial" panose="020B0604020202020204" pitchFamily="34" charset="0"/>
                <a:cs typeface="Arial" panose="020B0604020202020204" pitchFamily="34" charset="0"/>
              </a:rPr>
              <a:t>A Collaboration Between Science and Religion</a:t>
            </a:r>
            <a:r>
              <a:rPr lang="en-US" sz="2000" b="1" dirty="0">
                <a:effectLst/>
                <a:latin typeface="Arial" panose="020B0604020202020204" pitchFamily="34" charset="0"/>
                <a:cs typeface="Arial" panose="020B0604020202020204" pitchFamily="34" charset="0"/>
              </a:rPr>
              <a:t>, para 4</a:t>
            </a:r>
          </a:p>
        </p:txBody>
      </p:sp>
    </p:spTree>
    <p:extLst>
      <p:ext uri="{BB962C8B-B14F-4D97-AF65-F5344CB8AC3E}">
        <p14:creationId xmlns:p14="http://schemas.microsoft.com/office/powerpoint/2010/main" val="3601255514"/>
      </p:ext>
    </p:extLst>
  </p:cSld>
  <p:clrMapOvr>
    <a:masterClrMapping/>
  </p:clrMapOvr>
  <mc:AlternateContent xmlns:mc="http://schemas.openxmlformats.org/markup-compatibility/2006">
    <mc:Choice xmlns:p14="http://schemas.microsoft.com/office/powerpoint/2010/main" Requires="p14">
      <p:transition spd="slow" p14:dur="1200">
        <p:zoom dir="in"/>
      </p:transition>
    </mc:Choice>
    <mc:Fallback>
      <p:transition spd="slow">
        <p:zoom dir="in"/>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88934A4E-F60A-4F50-9A38-429A9788BDCE}"/>
              </a:ext>
            </a:extLst>
          </p:cNvPr>
          <p:cNvSpPr txBox="1"/>
          <p:nvPr/>
        </p:nvSpPr>
        <p:spPr>
          <a:xfrm>
            <a:off x="121864" y="2872898"/>
            <a:ext cx="5189838" cy="3164613"/>
          </a:xfrm>
          <a:prstGeom prst="rect">
            <a:avLst/>
          </a:prstGeom>
        </p:spPr>
        <p:txBody>
          <a:bodyPr vert="horz" lIns="91440" tIns="45720" rIns="91440" bIns="45720" rtlCol="0">
            <a:normAutofit/>
          </a:bodyPr>
          <a:lstStyle/>
          <a:p>
            <a:pPr marR="0" algn="just">
              <a:spcBef>
                <a:spcPts val="0"/>
              </a:spcBef>
              <a:tabLst>
                <a:tab pos="457200" algn="l"/>
                <a:tab pos="5943600" algn="r"/>
              </a:tabLst>
            </a:pPr>
            <a:r>
              <a:rPr lang="en-US" sz="2200" b="1" dirty="0">
                <a:effectLst/>
                <a:latin typeface="Arial" panose="020B0604020202020204" pitchFamily="34" charset="0"/>
                <a:cs typeface="Arial" panose="020B0604020202020204" pitchFamily="34" charset="0"/>
              </a:rPr>
              <a:t>    A good traveler has no fixed plans and is not intent upon arriving.</a:t>
            </a:r>
          </a:p>
          <a:p>
            <a:pPr marR="0" algn="just">
              <a:spcBef>
                <a:spcPts val="0"/>
              </a:spcBef>
              <a:tabLst>
                <a:tab pos="228600" algn="l"/>
                <a:tab pos="5943600" algn="r"/>
              </a:tabLst>
            </a:pPr>
            <a:r>
              <a:rPr lang="en-US" sz="2200" b="1" dirty="0">
                <a:effectLst/>
                <a:latin typeface="Arial" panose="020B0604020202020204" pitchFamily="34" charset="0"/>
                <a:cs typeface="Arial" panose="020B0604020202020204" pitchFamily="34" charset="0"/>
              </a:rPr>
              <a:t>    A good artist lets his intuition lead him wherever it wants.</a:t>
            </a:r>
          </a:p>
          <a:p>
            <a:pPr marR="0" algn="just">
              <a:spcBef>
                <a:spcPts val="0"/>
              </a:spcBef>
              <a:tabLst>
                <a:tab pos="228600" algn="l"/>
                <a:tab pos="5943600" algn="r"/>
              </a:tabLst>
            </a:pPr>
            <a:r>
              <a:rPr lang="en-US" sz="2200" b="1" dirty="0">
                <a:effectLst/>
                <a:latin typeface="Arial" panose="020B0604020202020204" pitchFamily="34" charset="0"/>
                <a:cs typeface="Arial" panose="020B0604020202020204" pitchFamily="34" charset="0"/>
              </a:rPr>
              <a:t>    A good scientist has freed himself of concepts and keeps his mind open to what is. </a:t>
            </a:r>
          </a:p>
          <a:p>
            <a:pPr marR="0" algn="r">
              <a:spcBef>
                <a:spcPts val="0"/>
              </a:spcBef>
              <a:tabLst>
                <a:tab pos="457200" algn="l"/>
                <a:tab pos="5943600" algn="r"/>
              </a:tabLst>
            </a:pPr>
            <a:r>
              <a:rPr lang="en-US" sz="2000" b="1" dirty="0">
                <a:effectLst/>
                <a:latin typeface="Arial" panose="020B0604020202020204" pitchFamily="34" charset="0"/>
                <a:cs typeface="Arial" panose="020B0604020202020204" pitchFamily="34" charset="0"/>
              </a:rPr>
              <a:t>Taoism, Lao-Tzu, </a:t>
            </a:r>
          </a:p>
          <a:p>
            <a:pPr marR="0" algn="r">
              <a:spcBef>
                <a:spcPts val="0"/>
              </a:spcBef>
              <a:tabLst>
                <a:tab pos="457200" algn="l"/>
                <a:tab pos="5943600" algn="r"/>
              </a:tabLst>
            </a:pPr>
            <a:r>
              <a:rPr lang="en-US" sz="2000" b="1" i="1" dirty="0">
                <a:effectLst/>
                <a:latin typeface="Arial" panose="020B0604020202020204" pitchFamily="34" charset="0"/>
                <a:cs typeface="Arial" panose="020B0604020202020204" pitchFamily="34" charset="0"/>
              </a:rPr>
              <a:t>Tao Te Ching</a:t>
            </a:r>
            <a:r>
              <a:rPr lang="en-US" sz="2000" b="1" dirty="0">
                <a:effectLst/>
                <a:latin typeface="Arial" panose="020B0604020202020204" pitchFamily="34" charset="0"/>
                <a:cs typeface="Arial" panose="020B0604020202020204" pitchFamily="34" charset="0"/>
              </a:rPr>
              <a:t>, Chap 27</a:t>
            </a:r>
          </a:p>
        </p:txBody>
      </p:sp>
      <p:pic>
        <p:nvPicPr>
          <p:cNvPr id="5" name="Picture 4" descr="Chemists in the laboratory">
            <a:extLst>
              <a:ext uri="{FF2B5EF4-FFF2-40B4-BE49-F238E27FC236}">
                <a16:creationId xmlns:a16="http://schemas.microsoft.com/office/drawing/2014/main" id="{B3EA64AB-9B60-47E4-AF15-E369D970639D}"/>
              </a:ext>
            </a:extLst>
          </p:cNvPr>
          <p:cNvPicPr>
            <a:picLocks noChangeAspect="1"/>
          </p:cNvPicPr>
          <p:nvPr/>
        </p:nvPicPr>
        <p:blipFill rotWithShape="1">
          <a:blip r:embed="rId2">
            <a:extLst>
              <a:ext uri="{28A0092B-C50C-407E-A947-70E740481C1C}">
                <a14:useLocalDpi xmlns:a14="http://schemas.microsoft.com/office/drawing/2010/main" val="0"/>
              </a:ext>
            </a:extLst>
          </a:blip>
          <a:srcRect l="22475" r="10572"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3998547"/>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23E547B5-89CF-4EC0-96DE-25771AED0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F0B8CEB-8279-4E5E-A0CE-1FC9F71736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782" y="0"/>
            <a:ext cx="7421217"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Shimmering light effects">
            <a:extLst>
              <a:ext uri="{FF2B5EF4-FFF2-40B4-BE49-F238E27FC236}">
                <a16:creationId xmlns:a16="http://schemas.microsoft.com/office/drawing/2014/main" id="{3E004433-B915-486D-862C-47DC14AAF3D7}"/>
              </a:ext>
            </a:extLst>
          </p:cNvPr>
          <p:cNvPicPr>
            <a:picLocks noChangeAspect="1"/>
          </p:cNvPicPr>
          <p:nvPr/>
        </p:nvPicPr>
        <p:blipFill rotWithShape="1">
          <a:blip r:embed="rId2">
            <a:extLst>
              <a:ext uri="{28A0092B-C50C-407E-A947-70E740481C1C}">
                <a14:useLocalDpi xmlns:a14="http://schemas.microsoft.com/office/drawing/2010/main" val="0"/>
              </a:ext>
            </a:extLst>
          </a:blip>
          <a:srcRect r="-2" b="632"/>
          <a:stretch/>
        </p:blipFill>
        <p:spPr>
          <a:xfrm>
            <a:off x="20" y="10"/>
            <a:ext cx="6901711" cy="6857990"/>
          </a:xfrm>
          <a:custGeom>
            <a:avLst/>
            <a:gdLst/>
            <a:ahLst/>
            <a:cxnLst/>
            <a:rect l="l" t="t" r="r" b="b"/>
            <a:pathLst>
              <a:path w="6901731" h="6858000">
                <a:moveTo>
                  <a:pt x="0" y="0"/>
                </a:moveTo>
                <a:lnTo>
                  <a:pt x="6897896" y="5958"/>
                </a:lnTo>
                <a:lnTo>
                  <a:pt x="6866823" y="62592"/>
                </a:lnTo>
                <a:lnTo>
                  <a:pt x="6901731" y="89476"/>
                </a:lnTo>
                <a:lnTo>
                  <a:pt x="6901731" y="103833"/>
                </a:lnTo>
                <a:lnTo>
                  <a:pt x="6900034" y="110092"/>
                </a:lnTo>
                <a:lnTo>
                  <a:pt x="6901731" y="113679"/>
                </a:lnTo>
                <a:lnTo>
                  <a:pt x="6901731" y="405560"/>
                </a:lnTo>
                <a:lnTo>
                  <a:pt x="6900456" y="429509"/>
                </a:lnTo>
                <a:cubicBezTo>
                  <a:pt x="6892773" y="535647"/>
                  <a:pt x="6878314" y="537918"/>
                  <a:pt x="6886342" y="636808"/>
                </a:cubicBezTo>
                <a:cubicBezTo>
                  <a:pt x="6892506" y="756883"/>
                  <a:pt x="6864504" y="771443"/>
                  <a:pt x="6851784" y="839073"/>
                </a:cubicBezTo>
                <a:cubicBezTo>
                  <a:pt x="6838675" y="892655"/>
                  <a:pt x="6864124" y="961738"/>
                  <a:pt x="6845760" y="994930"/>
                </a:cubicBezTo>
                <a:cubicBezTo>
                  <a:pt x="6833572" y="1024166"/>
                  <a:pt x="6859282" y="1058905"/>
                  <a:pt x="6845601" y="1112932"/>
                </a:cubicBezTo>
                <a:cubicBezTo>
                  <a:pt x="6838700" y="1149910"/>
                  <a:pt x="6829138" y="1151035"/>
                  <a:pt x="6820235" y="1187433"/>
                </a:cubicBezTo>
                <a:cubicBezTo>
                  <a:pt x="6815504" y="1196464"/>
                  <a:pt x="6777707" y="1338549"/>
                  <a:pt x="6759643" y="1337010"/>
                </a:cubicBezTo>
                <a:cubicBezTo>
                  <a:pt x="6737660" y="1337296"/>
                  <a:pt x="6760650" y="1396341"/>
                  <a:pt x="6736375" y="1382272"/>
                </a:cubicBezTo>
                <a:cubicBezTo>
                  <a:pt x="6755741" y="1415836"/>
                  <a:pt x="6714675" y="1414567"/>
                  <a:pt x="6701292" y="1432111"/>
                </a:cubicBezTo>
                <a:cubicBezTo>
                  <a:pt x="6721110" y="1460185"/>
                  <a:pt x="6692106" y="1490815"/>
                  <a:pt x="6686578" y="1518624"/>
                </a:cubicBezTo>
                <a:cubicBezTo>
                  <a:pt x="6682512" y="1567002"/>
                  <a:pt x="6679579" y="1571443"/>
                  <a:pt x="6670824" y="1607743"/>
                </a:cubicBezTo>
                <a:cubicBezTo>
                  <a:pt x="6671133" y="1629590"/>
                  <a:pt x="6663161" y="1656870"/>
                  <a:pt x="6664392" y="1696405"/>
                </a:cubicBezTo>
                <a:cubicBezTo>
                  <a:pt x="6655686" y="1770486"/>
                  <a:pt x="6641938" y="1757082"/>
                  <a:pt x="6642880" y="1812372"/>
                </a:cubicBezTo>
                <a:cubicBezTo>
                  <a:pt x="6638579" y="1872475"/>
                  <a:pt x="6619231" y="1825476"/>
                  <a:pt x="6612547" y="1876437"/>
                </a:cubicBezTo>
                <a:cubicBezTo>
                  <a:pt x="6600695" y="1913834"/>
                  <a:pt x="6591061" y="1923231"/>
                  <a:pt x="6571760" y="1953331"/>
                </a:cubicBezTo>
                <a:cubicBezTo>
                  <a:pt x="6561039" y="1989021"/>
                  <a:pt x="6544090" y="2087896"/>
                  <a:pt x="6520213" y="2096455"/>
                </a:cubicBezTo>
                <a:lnTo>
                  <a:pt x="6492461" y="2188148"/>
                </a:lnTo>
                <a:cubicBezTo>
                  <a:pt x="6504372" y="2211333"/>
                  <a:pt x="6489131" y="2253220"/>
                  <a:pt x="6471854" y="2259117"/>
                </a:cubicBezTo>
                <a:cubicBezTo>
                  <a:pt x="6466151" y="2287829"/>
                  <a:pt x="6440452" y="2301346"/>
                  <a:pt x="6439832" y="2328334"/>
                </a:cubicBezTo>
                <a:cubicBezTo>
                  <a:pt x="6431013" y="2351201"/>
                  <a:pt x="6444250" y="2396409"/>
                  <a:pt x="6425162" y="2408211"/>
                </a:cubicBezTo>
                <a:lnTo>
                  <a:pt x="6417221" y="2427382"/>
                </a:lnTo>
                <a:lnTo>
                  <a:pt x="6425030" y="2464387"/>
                </a:lnTo>
                <a:lnTo>
                  <a:pt x="6406293" y="2472223"/>
                </a:lnTo>
                <a:cubicBezTo>
                  <a:pt x="6406862" y="2477277"/>
                  <a:pt x="6406486" y="2491723"/>
                  <a:pt x="6405400" y="2493547"/>
                </a:cubicBezTo>
                <a:lnTo>
                  <a:pt x="6374829" y="2532070"/>
                </a:lnTo>
                <a:cubicBezTo>
                  <a:pt x="6374597" y="2545374"/>
                  <a:pt x="6360976" y="2563797"/>
                  <a:pt x="6350864" y="2577422"/>
                </a:cubicBezTo>
                <a:cubicBezTo>
                  <a:pt x="6327056" y="2632768"/>
                  <a:pt x="6341262" y="2616275"/>
                  <a:pt x="6329174" y="2663854"/>
                </a:cubicBezTo>
                <a:cubicBezTo>
                  <a:pt x="6326303" y="2703642"/>
                  <a:pt x="6332854" y="2709643"/>
                  <a:pt x="6315095" y="2741507"/>
                </a:cubicBezTo>
                <a:cubicBezTo>
                  <a:pt x="6319921" y="2740191"/>
                  <a:pt x="6321925" y="2742004"/>
                  <a:pt x="6322463" y="2745641"/>
                </a:cubicBezTo>
                <a:cubicBezTo>
                  <a:pt x="6322245" y="2747982"/>
                  <a:pt x="6322027" y="2750323"/>
                  <a:pt x="6321808" y="2752663"/>
                </a:cubicBezTo>
                <a:lnTo>
                  <a:pt x="6314569" y="2756718"/>
                </a:lnTo>
                <a:cubicBezTo>
                  <a:pt x="6289324" y="2773686"/>
                  <a:pt x="6317551" y="2780051"/>
                  <a:pt x="6315211" y="2811618"/>
                </a:cubicBezTo>
                <a:cubicBezTo>
                  <a:pt x="6315620" y="2826627"/>
                  <a:pt x="6296047" y="2885298"/>
                  <a:pt x="6302211" y="2882314"/>
                </a:cubicBezTo>
                <a:lnTo>
                  <a:pt x="6286167" y="2949597"/>
                </a:lnTo>
                <a:cubicBezTo>
                  <a:pt x="6286401" y="2994618"/>
                  <a:pt x="6286615" y="2971464"/>
                  <a:pt x="6287037" y="3008578"/>
                </a:cubicBezTo>
                <a:cubicBezTo>
                  <a:pt x="6293795" y="3029535"/>
                  <a:pt x="6274405" y="3114154"/>
                  <a:pt x="6259150" y="3123139"/>
                </a:cubicBezTo>
                <a:cubicBezTo>
                  <a:pt x="6250085" y="3189063"/>
                  <a:pt x="6269067" y="3151280"/>
                  <a:pt x="6272249" y="3227854"/>
                </a:cubicBezTo>
                <a:cubicBezTo>
                  <a:pt x="6278775" y="3295842"/>
                  <a:pt x="6289216" y="3303765"/>
                  <a:pt x="6292288" y="3378383"/>
                </a:cubicBezTo>
                <a:cubicBezTo>
                  <a:pt x="6303894" y="3395995"/>
                  <a:pt x="6287498" y="3432581"/>
                  <a:pt x="6288328" y="3459618"/>
                </a:cubicBezTo>
                <a:cubicBezTo>
                  <a:pt x="6289158" y="3486653"/>
                  <a:pt x="6299937" y="3538735"/>
                  <a:pt x="6297272" y="3540603"/>
                </a:cubicBezTo>
                <a:cubicBezTo>
                  <a:pt x="6296849" y="3577379"/>
                  <a:pt x="6294184" y="3587943"/>
                  <a:pt x="6291001" y="3638374"/>
                </a:cubicBezTo>
                <a:cubicBezTo>
                  <a:pt x="6283026" y="3666794"/>
                  <a:pt x="6265833" y="3731744"/>
                  <a:pt x="6283592" y="3763609"/>
                </a:cubicBezTo>
                <a:cubicBezTo>
                  <a:pt x="6264286" y="3758340"/>
                  <a:pt x="6290177" y="3803150"/>
                  <a:pt x="6274068" y="3814506"/>
                </a:cubicBezTo>
                <a:cubicBezTo>
                  <a:pt x="6260645" y="3821643"/>
                  <a:pt x="6265372" y="3836902"/>
                  <a:pt x="6262850" y="3850454"/>
                </a:cubicBezTo>
                <a:cubicBezTo>
                  <a:pt x="6250418" y="3863479"/>
                  <a:pt x="6250660" y="3955243"/>
                  <a:pt x="6257357" y="3975474"/>
                </a:cubicBezTo>
                <a:cubicBezTo>
                  <a:pt x="6245091" y="4036737"/>
                  <a:pt x="6237535" y="4029237"/>
                  <a:pt x="6257889" y="4073155"/>
                </a:cubicBezTo>
                <a:cubicBezTo>
                  <a:pt x="6259272" y="4085906"/>
                  <a:pt x="6239882" y="4116397"/>
                  <a:pt x="6237441" y="4126638"/>
                </a:cubicBezTo>
                <a:lnTo>
                  <a:pt x="6245587" y="4172738"/>
                </a:lnTo>
                <a:lnTo>
                  <a:pt x="6235772" y="4176721"/>
                </a:lnTo>
                <a:lnTo>
                  <a:pt x="6233287" y="4195136"/>
                </a:lnTo>
                <a:lnTo>
                  <a:pt x="6234619" y="4280850"/>
                </a:lnTo>
                <a:cubicBezTo>
                  <a:pt x="6239453" y="4320763"/>
                  <a:pt x="6223309" y="4337596"/>
                  <a:pt x="6219318" y="4402526"/>
                </a:cubicBezTo>
                <a:cubicBezTo>
                  <a:pt x="6205466" y="4516209"/>
                  <a:pt x="6216183" y="4588729"/>
                  <a:pt x="6216810" y="4651172"/>
                </a:cubicBezTo>
                <a:cubicBezTo>
                  <a:pt x="6217673" y="4756959"/>
                  <a:pt x="6228654" y="4824005"/>
                  <a:pt x="6225945" y="4916779"/>
                </a:cubicBezTo>
                <a:cubicBezTo>
                  <a:pt x="6217032" y="4993010"/>
                  <a:pt x="6264271" y="4984591"/>
                  <a:pt x="6230174" y="5051379"/>
                </a:cubicBezTo>
                <a:cubicBezTo>
                  <a:pt x="6235713" y="5056951"/>
                  <a:pt x="6239420" y="5163714"/>
                  <a:pt x="6242600" y="5170879"/>
                </a:cubicBezTo>
                <a:lnTo>
                  <a:pt x="6235996" y="5216428"/>
                </a:lnTo>
                <a:lnTo>
                  <a:pt x="6214638" y="5285298"/>
                </a:lnTo>
                <a:cubicBezTo>
                  <a:pt x="6211392" y="5297492"/>
                  <a:pt x="6225576" y="5312063"/>
                  <a:pt x="6228432" y="5317696"/>
                </a:cubicBezTo>
                <a:lnTo>
                  <a:pt x="6246496" y="5398787"/>
                </a:lnTo>
                <a:lnTo>
                  <a:pt x="6244793" y="5399530"/>
                </a:lnTo>
                <a:lnTo>
                  <a:pt x="6241695" y="5406948"/>
                </a:lnTo>
                <a:lnTo>
                  <a:pt x="6267461" y="5499413"/>
                </a:lnTo>
                <a:cubicBezTo>
                  <a:pt x="6285387" y="5533848"/>
                  <a:pt x="6284888" y="5550029"/>
                  <a:pt x="6295987" y="5582659"/>
                </a:cubicBezTo>
                <a:cubicBezTo>
                  <a:pt x="6311253" y="5681724"/>
                  <a:pt x="6295439" y="5695558"/>
                  <a:pt x="6364803" y="5784263"/>
                </a:cubicBezTo>
                <a:cubicBezTo>
                  <a:pt x="6379348" y="5818651"/>
                  <a:pt x="6412475" y="5906802"/>
                  <a:pt x="6423050" y="5922637"/>
                </a:cubicBezTo>
                <a:cubicBezTo>
                  <a:pt x="6445210" y="5973612"/>
                  <a:pt x="6468179" y="6023873"/>
                  <a:pt x="6497767" y="6090108"/>
                </a:cubicBezTo>
                <a:cubicBezTo>
                  <a:pt x="6571895" y="6150548"/>
                  <a:pt x="6572491" y="6236583"/>
                  <a:pt x="6606710" y="6281543"/>
                </a:cubicBezTo>
                <a:cubicBezTo>
                  <a:pt x="6633675" y="6335892"/>
                  <a:pt x="6654357" y="6388782"/>
                  <a:pt x="6667540" y="6443715"/>
                </a:cubicBezTo>
                <a:cubicBezTo>
                  <a:pt x="6685192" y="6466826"/>
                  <a:pt x="6650500" y="6508701"/>
                  <a:pt x="6659722" y="6550105"/>
                </a:cubicBezTo>
                <a:cubicBezTo>
                  <a:pt x="6665926" y="6645044"/>
                  <a:pt x="6669126" y="6627536"/>
                  <a:pt x="6671805" y="6687397"/>
                </a:cubicBezTo>
                <a:cubicBezTo>
                  <a:pt x="6682671" y="6733683"/>
                  <a:pt x="6665210" y="6772117"/>
                  <a:pt x="6669658" y="6806602"/>
                </a:cubicBezTo>
                <a:cubicBezTo>
                  <a:pt x="6661174" y="6812658"/>
                  <a:pt x="6667097" y="6831470"/>
                  <a:pt x="6675783" y="6850325"/>
                </a:cubicBezTo>
                <a:lnTo>
                  <a:pt x="6679704" y="6858000"/>
                </a:lnTo>
                <a:lnTo>
                  <a:pt x="4532241" y="6858000"/>
                </a:lnTo>
                <a:lnTo>
                  <a:pt x="1208596" y="6858000"/>
                </a:lnTo>
                <a:lnTo>
                  <a:pt x="0" y="6858000"/>
                </a:lnTo>
                <a:close/>
              </a:path>
            </a:pathLst>
          </a:custGeom>
        </p:spPr>
      </p:pic>
      <p:sp>
        <p:nvSpPr>
          <p:cNvPr id="3" name="TextBox 2">
            <a:extLst>
              <a:ext uri="{FF2B5EF4-FFF2-40B4-BE49-F238E27FC236}">
                <a16:creationId xmlns:a16="http://schemas.microsoft.com/office/drawing/2014/main" id="{499F84E4-CFA1-440D-93C9-512DE480C91C}"/>
              </a:ext>
            </a:extLst>
          </p:cNvPr>
          <p:cNvSpPr txBox="1"/>
          <p:nvPr/>
        </p:nvSpPr>
        <p:spPr>
          <a:xfrm>
            <a:off x="7029899" y="407773"/>
            <a:ext cx="4948399" cy="6314302"/>
          </a:xfrm>
          <a:prstGeom prst="rect">
            <a:avLst/>
          </a:prstGeom>
        </p:spPr>
        <p:txBody>
          <a:bodyPr vert="horz" lIns="91440" tIns="45720" rIns="91440" bIns="45720" rtlCol="0">
            <a:normAutofit lnSpcReduction="10000"/>
          </a:bodyPr>
          <a:lstStyle/>
          <a:p>
            <a:pPr marR="0">
              <a:lnSpc>
                <a:spcPct val="90000"/>
              </a:lnSpc>
              <a:spcBef>
                <a:spcPts val="0"/>
              </a:spcBef>
              <a:spcAft>
                <a:spcPts val="600"/>
              </a:spcAft>
              <a:tabLst>
                <a:tab pos="457200" algn="l"/>
                <a:tab pos="5943600" algn="r"/>
              </a:tabLst>
            </a:pPr>
            <a:r>
              <a:rPr lang="en-US" sz="2200" b="1" dirty="0">
                <a:effectLst/>
                <a:latin typeface="Arial" panose="020B0604020202020204" pitchFamily="34" charset="0"/>
                <a:cs typeface="Arial" panose="020B0604020202020204" pitchFamily="34" charset="0"/>
              </a:rPr>
              <a:t>In matters that are obscure and far beyond our vision, even in such as we may find treated in Holy Scripture, different Interpretations are sometimes possible without prejudice to the faith we have received. In such a case, we should not rush in headlong and so firmly take our stand on one side that, if further progress in the search of truth justly undermines this position, we too fall with it. That would be to battle not for the teaching of Holy Scripture but for our own, wishing its teaching to conform to ours, whereas we ought to wish ours to conform to that of Sacred Scripture.</a:t>
            </a:r>
          </a:p>
          <a:p>
            <a:pPr marR="0" algn="r">
              <a:lnSpc>
                <a:spcPct val="90000"/>
              </a:lnSpc>
              <a:spcBef>
                <a:spcPts val="0"/>
              </a:spcBef>
              <a:spcAft>
                <a:spcPts val="600"/>
              </a:spcAft>
              <a:tabLst>
                <a:tab pos="457200" algn="l"/>
                <a:tab pos="5943600" algn="r"/>
              </a:tabLst>
            </a:pPr>
            <a:r>
              <a:rPr lang="en-US" b="1" dirty="0">
                <a:effectLst/>
                <a:latin typeface="Arial" panose="020B0604020202020204" pitchFamily="34" charset="0"/>
                <a:cs typeface="Arial" panose="020B0604020202020204" pitchFamily="34" charset="0"/>
              </a:rPr>
              <a:t>Christianity, Augustine of Hippo, </a:t>
            </a:r>
          </a:p>
          <a:p>
            <a:pPr marR="0" algn="r">
              <a:lnSpc>
                <a:spcPct val="90000"/>
              </a:lnSpc>
              <a:spcBef>
                <a:spcPts val="0"/>
              </a:spcBef>
              <a:spcAft>
                <a:spcPts val="600"/>
              </a:spcAft>
              <a:tabLst>
                <a:tab pos="457200" algn="l"/>
                <a:tab pos="5943600" algn="r"/>
              </a:tabLst>
            </a:pPr>
            <a:r>
              <a:rPr lang="en-US" b="1" i="1" dirty="0">
                <a:effectLst/>
                <a:latin typeface="Arial" panose="020B0604020202020204" pitchFamily="34" charset="0"/>
                <a:cs typeface="Arial" panose="020B0604020202020204" pitchFamily="34" charset="0"/>
              </a:rPr>
              <a:t>De Genesi ad literam</a:t>
            </a:r>
            <a:r>
              <a:rPr lang="en-US" b="1" dirty="0">
                <a:effectLst/>
                <a:latin typeface="Arial" panose="020B0604020202020204" pitchFamily="34" charset="0"/>
                <a:cs typeface="Arial" panose="020B0604020202020204" pitchFamily="34" charset="0"/>
              </a:rPr>
              <a:t> </a:t>
            </a:r>
          </a:p>
          <a:p>
            <a:pPr marR="0" algn="r">
              <a:lnSpc>
                <a:spcPct val="90000"/>
              </a:lnSpc>
              <a:spcBef>
                <a:spcPts val="0"/>
              </a:spcBef>
              <a:spcAft>
                <a:spcPts val="600"/>
              </a:spcAft>
              <a:tabLst>
                <a:tab pos="457200" algn="l"/>
                <a:tab pos="5943600" algn="r"/>
              </a:tabLst>
            </a:pPr>
            <a:r>
              <a:rPr lang="en-US" b="1" dirty="0">
                <a:effectLst/>
                <a:latin typeface="Arial" panose="020B0604020202020204" pitchFamily="34" charset="0"/>
                <a:cs typeface="Arial" panose="020B0604020202020204" pitchFamily="34" charset="0"/>
              </a:rPr>
              <a:t>(</a:t>
            </a:r>
            <a:r>
              <a:rPr lang="en-US" b="1" i="1" dirty="0">
                <a:effectLst/>
                <a:latin typeface="Arial" panose="020B0604020202020204" pitchFamily="34" charset="0"/>
                <a:cs typeface="Arial" panose="020B0604020202020204" pitchFamily="34" charset="0"/>
              </a:rPr>
              <a:t>On the Literal Interpretation </a:t>
            </a:r>
          </a:p>
          <a:p>
            <a:pPr marR="0" algn="r">
              <a:lnSpc>
                <a:spcPct val="90000"/>
              </a:lnSpc>
              <a:spcBef>
                <a:spcPts val="0"/>
              </a:spcBef>
              <a:spcAft>
                <a:spcPts val="600"/>
              </a:spcAft>
              <a:tabLst>
                <a:tab pos="457200" algn="l"/>
                <a:tab pos="5943600" algn="r"/>
              </a:tabLst>
            </a:pPr>
            <a:r>
              <a:rPr lang="en-US" b="1" i="1" dirty="0">
                <a:effectLst/>
                <a:latin typeface="Arial" panose="020B0604020202020204" pitchFamily="34" charset="0"/>
                <a:cs typeface="Arial" panose="020B0604020202020204" pitchFamily="34" charset="0"/>
              </a:rPr>
              <a:t>of Genesis</a:t>
            </a:r>
            <a:r>
              <a:rPr lang="en-US" b="1" dirty="0">
                <a:effectLst/>
                <a:latin typeface="Arial" panose="020B0604020202020204" pitchFamily="34" charset="0"/>
                <a:cs typeface="Arial" panose="020B0604020202020204" pitchFamily="34" charset="0"/>
              </a:rPr>
              <a:t>), 8: 37</a:t>
            </a:r>
          </a:p>
        </p:txBody>
      </p:sp>
    </p:spTree>
    <p:extLst>
      <p:ext uri="{BB962C8B-B14F-4D97-AF65-F5344CB8AC3E}">
        <p14:creationId xmlns:p14="http://schemas.microsoft.com/office/powerpoint/2010/main" val="1292843529"/>
      </p:ext>
    </p:extLst>
  </p:cSld>
  <p:clrMapOvr>
    <a:masterClrMapping/>
  </p:clrMapOvr>
  <mc:AlternateContent xmlns:mc="http://schemas.openxmlformats.org/markup-compatibility/2006">
    <mc:Choice xmlns:p14="http://schemas.microsoft.com/office/powerpoint/2010/main" Requires="p14">
      <p:transition spd="slow" p14:dur="1200">
        <p:zoom dir="in"/>
      </p:transition>
    </mc:Choice>
    <mc:Fallback>
      <p:transition spd="slow">
        <p:zoom dir="in"/>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erson standing in front of a statue&#10;&#10;Description automatically generated with low confidence">
            <a:extLst>
              <a:ext uri="{FF2B5EF4-FFF2-40B4-BE49-F238E27FC236}">
                <a16:creationId xmlns:a16="http://schemas.microsoft.com/office/drawing/2014/main" id="{83549478-375E-46F9-9F73-9E9B20673E5F}"/>
              </a:ext>
            </a:extLst>
          </p:cNvPr>
          <p:cNvPicPr>
            <a:picLocks noChangeAspect="1"/>
          </p:cNvPicPr>
          <p:nvPr/>
        </p:nvPicPr>
        <p:blipFill rotWithShape="1">
          <a:blip r:embed="rId2">
            <a:extLst>
              <a:ext uri="{28A0092B-C50C-407E-A947-70E740481C1C}">
                <a14:useLocalDpi xmlns:a14="http://schemas.microsoft.com/office/drawing/2010/main" val="0"/>
              </a:ext>
            </a:extLst>
          </a:blip>
          <a:srcRect l="5884" r="-1" b="-1"/>
          <a:stretch/>
        </p:blipFill>
        <p:spPr>
          <a:xfrm>
            <a:off x="2720064" y="10"/>
            <a:ext cx="9669642" cy="6857990"/>
          </a:xfrm>
          <a:prstGeom prst="rect">
            <a:avLst/>
          </a:prstGeom>
        </p:spPr>
      </p:pic>
      <p:sp>
        <p:nvSpPr>
          <p:cNvPr id="15"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A496476A-14C4-46BC-8CA2-44673F5AAEBB}"/>
              </a:ext>
            </a:extLst>
          </p:cNvPr>
          <p:cNvSpPr txBox="1"/>
          <p:nvPr/>
        </p:nvSpPr>
        <p:spPr>
          <a:xfrm>
            <a:off x="109151" y="111175"/>
            <a:ext cx="5117757" cy="6635649"/>
          </a:xfrm>
          <a:prstGeom prst="rect">
            <a:avLst/>
          </a:prstGeom>
        </p:spPr>
        <p:txBody>
          <a:bodyPr vert="horz" lIns="91440" tIns="45720" rIns="91440" bIns="45720" rtlCol="0">
            <a:noAutofit/>
          </a:bodyPr>
          <a:lstStyle/>
          <a:p>
            <a:pPr marR="0">
              <a:spcBef>
                <a:spcPts val="0"/>
              </a:spcBef>
              <a:tabLst>
                <a:tab pos="457200" algn="l"/>
                <a:tab pos="5943600" algn="r"/>
              </a:tabLst>
            </a:pPr>
            <a:r>
              <a:rPr lang="en-US" sz="2100" b="1" dirty="0">
                <a:effectLst/>
                <a:latin typeface="Arial" panose="020B0604020202020204" pitchFamily="34" charset="0"/>
                <a:cs typeface="Arial" panose="020B0604020202020204" pitchFamily="34" charset="0"/>
              </a:rPr>
              <a:t>Reckless and incompetent expounders of holy Scripture bring untold trouble and sorrow on their wiser brethren when they are caught in one of their mischievous false opinions and are taken to task by those who are not bound by the authority of our sacred books. For then, to defend their utterly foolish and obviously untrue statements, they will try to call upon Holy Scripture for proof and even recite from memory many passages which they think support their position, although “they understand neither what they say nor the things about which they make assertion.”  (1 Timothy 1, 7)</a:t>
            </a:r>
          </a:p>
          <a:p>
            <a:pPr marR="0" algn="r">
              <a:spcBef>
                <a:spcPts val="0"/>
              </a:spcBef>
              <a:tabLst>
                <a:tab pos="457200" algn="l"/>
                <a:tab pos="5943600" algn="r"/>
              </a:tabLst>
            </a:pPr>
            <a:r>
              <a:rPr lang="en-US" b="1" dirty="0">
                <a:effectLst/>
                <a:latin typeface="Arial" panose="020B0604020202020204" pitchFamily="34" charset="0"/>
                <a:cs typeface="Arial" panose="020B0604020202020204" pitchFamily="34" charset="0"/>
              </a:rPr>
              <a:t>Christianity, Augustine of Hippo, </a:t>
            </a:r>
          </a:p>
          <a:p>
            <a:pPr marR="0" algn="r">
              <a:spcBef>
                <a:spcPts val="0"/>
              </a:spcBef>
              <a:tabLst>
                <a:tab pos="457200" algn="l"/>
                <a:tab pos="5943600" algn="r"/>
              </a:tabLst>
            </a:pPr>
            <a:r>
              <a:rPr lang="en-US" b="1" i="1" dirty="0">
                <a:effectLst/>
                <a:latin typeface="Arial" panose="020B0604020202020204" pitchFamily="34" charset="0"/>
                <a:cs typeface="Arial" panose="020B0604020202020204" pitchFamily="34" charset="0"/>
              </a:rPr>
              <a:t>De Genesi ad literam</a:t>
            </a:r>
            <a:r>
              <a:rPr lang="en-US" b="1" dirty="0">
                <a:effectLst/>
                <a:latin typeface="Arial" panose="020B0604020202020204" pitchFamily="34" charset="0"/>
                <a:cs typeface="Arial" panose="020B0604020202020204" pitchFamily="34" charset="0"/>
              </a:rPr>
              <a:t> </a:t>
            </a:r>
          </a:p>
          <a:p>
            <a:pPr marR="0" algn="r">
              <a:spcBef>
                <a:spcPts val="0"/>
              </a:spcBef>
              <a:tabLst>
                <a:tab pos="457200" algn="l"/>
                <a:tab pos="5943600" algn="r"/>
              </a:tabLst>
            </a:pPr>
            <a:r>
              <a:rPr lang="en-US" b="1" dirty="0">
                <a:effectLst/>
                <a:latin typeface="Arial" panose="020B0604020202020204" pitchFamily="34" charset="0"/>
                <a:cs typeface="Arial" panose="020B0604020202020204" pitchFamily="34" charset="0"/>
              </a:rPr>
              <a:t>(</a:t>
            </a:r>
            <a:r>
              <a:rPr lang="en-US" b="1" i="1" dirty="0">
                <a:effectLst/>
                <a:latin typeface="Arial" panose="020B0604020202020204" pitchFamily="34" charset="0"/>
                <a:cs typeface="Arial" panose="020B0604020202020204" pitchFamily="34" charset="0"/>
              </a:rPr>
              <a:t>On the Literal Interpretation of Genesis</a:t>
            </a:r>
            <a:r>
              <a:rPr lang="en-US" b="1" dirty="0">
                <a:effectLst/>
                <a:latin typeface="Arial" panose="020B0604020202020204" pitchFamily="34" charset="0"/>
                <a:cs typeface="Arial" panose="020B0604020202020204" pitchFamily="34" charset="0"/>
              </a:rPr>
              <a:t>), </a:t>
            </a:r>
          </a:p>
          <a:p>
            <a:pPr marR="0" algn="r">
              <a:spcBef>
                <a:spcPts val="0"/>
              </a:spcBef>
              <a:tabLst>
                <a:tab pos="457200" algn="l"/>
                <a:tab pos="5943600" algn="r"/>
              </a:tabLst>
            </a:pPr>
            <a:r>
              <a:rPr lang="en-US" b="1" dirty="0">
                <a:effectLst/>
                <a:latin typeface="Arial" panose="020B0604020202020204" pitchFamily="34" charset="0"/>
                <a:cs typeface="Arial" panose="020B0604020202020204" pitchFamily="34" charset="0"/>
              </a:rPr>
              <a:t>19: 39</a:t>
            </a:r>
          </a:p>
        </p:txBody>
      </p:sp>
    </p:spTree>
    <p:extLst>
      <p:ext uri="{BB962C8B-B14F-4D97-AF65-F5344CB8AC3E}">
        <p14:creationId xmlns:p14="http://schemas.microsoft.com/office/powerpoint/2010/main" val="4146923838"/>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andlelit lamp">
            <a:extLst>
              <a:ext uri="{FF2B5EF4-FFF2-40B4-BE49-F238E27FC236}">
                <a16:creationId xmlns:a16="http://schemas.microsoft.com/office/drawing/2014/main" id="{18372DDC-BDF5-4802-A25C-BCF90B6563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33364"/>
            <a:ext cx="12192000" cy="8136088"/>
          </a:xfrm>
          <a:prstGeom prst="rect">
            <a:avLst/>
          </a:prstGeom>
        </p:spPr>
      </p:pic>
      <p:sp>
        <p:nvSpPr>
          <p:cNvPr id="3" name="TextBox 2">
            <a:extLst>
              <a:ext uri="{FF2B5EF4-FFF2-40B4-BE49-F238E27FC236}">
                <a16:creationId xmlns:a16="http://schemas.microsoft.com/office/drawing/2014/main" id="{85B2794E-0EBA-47FF-9517-0E47D0B6E6B5}"/>
              </a:ext>
            </a:extLst>
          </p:cNvPr>
          <p:cNvSpPr txBox="1"/>
          <p:nvPr/>
        </p:nvSpPr>
        <p:spPr>
          <a:xfrm>
            <a:off x="6413157" y="431895"/>
            <a:ext cx="5523470" cy="5601533"/>
          </a:xfrm>
          <a:prstGeom prst="rect">
            <a:avLst/>
          </a:prstGeom>
          <a:noFill/>
        </p:spPr>
        <p:txBody>
          <a:bodyPr wrap="square">
            <a:spAutoFit/>
          </a:bodyPr>
          <a:lstStyle/>
          <a:p>
            <a:pPr marL="228600" marR="0" indent="-228600">
              <a:spcBef>
                <a:spcPts val="0"/>
              </a:spcBef>
              <a:tabLst>
                <a:tab pos="457200" algn="l"/>
                <a:tab pos="5943600" algn="r"/>
              </a:tabLst>
            </a:pPr>
            <a:r>
              <a:rPr lang="en-US" sz="2400" b="1" dirty="0">
                <a:solidFill>
                  <a:schemeClr val="bg1"/>
                </a:solidFill>
                <a:effectLst/>
                <a:latin typeface="Arial" panose="020B0604020202020204" pitchFamily="34" charset="0"/>
                <a:ea typeface="Calibri" panose="020F0502020204030204" pitchFamily="34" charset="0"/>
              </a:rPr>
              <a:t>God is the Light of the heavens and the earth,</a:t>
            </a:r>
          </a:p>
          <a:p>
            <a:pPr marL="228600" marR="0" indent="-228600">
              <a:spcBef>
                <a:spcPts val="0"/>
              </a:spcBef>
              <a:tabLst>
                <a:tab pos="457200" algn="l"/>
                <a:tab pos="5943600" algn="r"/>
              </a:tabLst>
            </a:pPr>
            <a:r>
              <a:rPr lang="en-US" sz="2400" b="1" dirty="0">
                <a:solidFill>
                  <a:schemeClr val="bg1"/>
                </a:solidFill>
                <a:effectLst/>
                <a:latin typeface="Arial" panose="020B0604020202020204" pitchFamily="34" charset="0"/>
                <a:ea typeface="Calibri" panose="020F0502020204030204" pitchFamily="34" charset="0"/>
              </a:rPr>
              <a:t>The parable of His Light is as if there were a Niche, and within it a Lamp; the Lamp enclosed in Glass:</a:t>
            </a:r>
          </a:p>
          <a:p>
            <a:pPr marL="228600" marR="0" indent="-228600">
              <a:spcBef>
                <a:spcPts val="0"/>
              </a:spcBef>
              <a:tabLst>
                <a:tab pos="457200" algn="l"/>
                <a:tab pos="5943600" algn="r"/>
              </a:tabLst>
            </a:pPr>
            <a:r>
              <a:rPr lang="en-US" sz="2400" b="1" dirty="0">
                <a:solidFill>
                  <a:schemeClr val="bg1"/>
                </a:solidFill>
                <a:effectLst/>
                <a:latin typeface="Arial" panose="020B0604020202020204" pitchFamily="34" charset="0"/>
                <a:ea typeface="Calibri" panose="020F0502020204030204" pitchFamily="34" charset="0"/>
              </a:rPr>
              <a:t>The Glass as it were a brilliant star: Lit from a blessed Tree, an olive neither of the East nor of the West, whose oil is well-nigh luminous, though fire scarce touched it.</a:t>
            </a:r>
          </a:p>
          <a:p>
            <a:pPr marL="228600" marR="0" indent="-228600">
              <a:spcBef>
                <a:spcPts val="0"/>
              </a:spcBef>
              <a:tabLst>
                <a:tab pos="457200" algn="l"/>
                <a:tab pos="5943600" algn="r"/>
              </a:tabLst>
            </a:pPr>
            <a:r>
              <a:rPr lang="en-US" sz="2400" b="1" dirty="0">
                <a:solidFill>
                  <a:schemeClr val="bg1"/>
                </a:solidFill>
                <a:effectLst/>
                <a:latin typeface="Arial" panose="020B0604020202020204" pitchFamily="34" charset="0"/>
                <a:ea typeface="Calibri" panose="020F0502020204030204" pitchFamily="34" charset="0"/>
              </a:rPr>
              <a:t>Light upon Light! God guides whom he will to his Light; God sets forth parables for men, and God knows all things.</a:t>
            </a:r>
          </a:p>
          <a:p>
            <a:pPr marL="0" marR="0" algn="r">
              <a:spcBef>
                <a:spcPts val="0"/>
              </a:spcBef>
              <a:tabLst>
                <a:tab pos="457200" algn="l"/>
                <a:tab pos="5943600" algn="r"/>
              </a:tabLst>
            </a:pPr>
            <a:r>
              <a:rPr lang="en-US" sz="2200" b="1" dirty="0">
                <a:solidFill>
                  <a:schemeClr val="bg1"/>
                </a:solidFill>
                <a:effectLst/>
                <a:latin typeface="Arial" panose="020B0604020202020204" pitchFamily="34" charset="0"/>
                <a:ea typeface="Calibri" panose="020F0502020204030204" pitchFamily="34" charset="0"/>
              </a:rPr>
              <a:t>Islam, Muhammed, </a:t>
            </a:r>
            <a:r>
              <a:rPr lang="en-US" sz="2200" b="1" i="1" dirty="0">
                <a:solidFill>
                  <a:schemeClr val="bg1"/>
                </a:solidFill>
                <a:effectLst/>
                <a:latin typeface="Arial" panose="020B0604020202020204" pitchFamily="34" charset="0"/>
                <a:ea typeface="Calibri" panose="020F0502020204030204" pitchFamily="34" charset="0"/>
              </a:rPr>
              <a:t>Qur’án</a:t>
            </a:r>
            <a:r>
              <a:rPr lang="en-US" sz="2200" b="1" dirty="0">
                <a:solidFill>
                  <a:schemeClr val="bg1"/>
                </a:solidFill>
                <a:effectLst/>
                <a:latin typeface="Arial" panose="020B0604020202020204" pitchFamily="34" charset="0"/>
                <a:ea typeface="Calibri" panose="020F0502020204030204" pitchFamily="34" charset="0"/>
              </a:rPr>
              <a:t> 2: 35</a:t>
            </a:r>
          </a:p>
        </p:txBody>
      </p:sp>
    </p:spTree>
    <p:extLst>
      <p:ext uri="{BB962C8B-B14F-4D97-AF65-F5344CB8AC3E}">
        <p14:creationId xmlns:p14="http://schemas.microsoft.com/office/powerpoint/2010/main" val="3902732629"/>
      </p:ext>
    </p:extLst>
  </p:cSld>
  <p:clrMapOvr>
    <a:masterClrMapping/>
  </p:clrMapOvr>
  <mc:AlternateContent xmlns:mc="http://schemas.openxmlformats.org/markup-compatibility/2006">
    <mc:Choice xmlns:p14="http://schemas.microsoft.com/office/powerpoint/2010/main" Requires="p14">
      <p:transition spd="slow" p14:dur="1200">
        <p:zoom dir="in"/>
      </p:transition>
    </mc:Choice>
    <mc:Fallback>
      <p:transition spd="slow">
        <p:zoom dir="in"/>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740686F-E6D5-458D-B273-1FCC91BCD84E}"/>
              </a:ext>
            </a:extLst>
          </p:cNvPr>
          <p:cNvSpPr txBox="1"/>
          <p:nvPr/>
        </p:nvSpPr>
        <p:spPr>
          <a:xfrm>
            <a:off x="469556" y="651652"/>
            <a:ext cx="3991234" cy="5554696"/>
          </a:xfrm>
          <a:prstGeom prst="rect">
            <a:avLst/>
          </a:prstGeom>
        </p:spPr>
        <p:txBody>
          <a:bodyPr vert="horz" lIns="91440" tIns="45720" rIns="91440" bIns="45720" rtlCol="0">
            <a:noAutofit/>
          </a:bodyPr>
          <a:lstStyle/>
          <a:p>
            <a:pPr marR="0">
              <a:spcBef>
                <a:spcPts val="0"/>
              </a:spcBef>
              <a:tabLst>
                <a:tab pos="5943600" algn="r"/>
              </a:tabLst>
            </a:pPr>
            <a:r>
              <a:rPr lang="en-US" sz="2000" b="1" dirty="0">
                <a:effectLst/>
                <a:latin typeface="Arial" panose="020B0604020202020204" pitchFamily="34" charset="0"/>
                <a:cs typeface="Arial" panose="020B0604020202020204" pitchFamily="34" charset="0"/>
              </a:rPr>
              <a:t>[I]t is evident that God has destined and intended religion to be the cause and means of cooperative effort and accomplishment among mankind. To this end He has sent the Prophets of God, the holy Manifestations of the Word, in order that the fundamental reality and religion of God may prove to be the bond of human unity, for the divine religions revealed by these holy Messengers have one and the same foundation.</a:t>
            </a:r>
          </a:p>
          <a:p>
            <a:pPr marR="0" algn="r">
              <a:spcBef>
                <a:spcPts val="0"/>
              </a:spcBef>
              <a:tabLst>
                <a:tab pos="5943600" algn="r"/>
              </a:tabLst>
            </a:pPr>
            <a:r>
              <a:rPr lang="en-US" sz="2200" b="1" dirty="0">
                <a:effectLst/>
                <a:latin typeface="Arial" panose="020B0604020202020204" pitchFamily="34" charset="0"/>
                <a:cs typeface="Arial" panose="020B0604020202020204" pitchFamily="34" charset="0"/>
              </a:rPr>
              <a:t>	</a:t>
            </a:r>
            <a:r>
              <a:rPr lang="en-US" sz="1700" b="1" dirty="0">
                <a:effectLst/>
                <a:latin typeface="Arial" panose="020B0604020202020204" pitchFamily="34" charset="0"/>
                <a:cs typeface="Arial" panose="020B0604020202020204" pitchFamily="34" charset="0"/>
              </a:rPr>
              <a:t>Bahá’i, ‘Abdu’l-Bahá, </a:t>
            </a:r>
          </a:p>
          <a:p>
            <a:pPr marR="0" algn="r">
              <a:spcBef>
                <a:spcPts val="0"/>
              </a:spcBef>
              <a:tabLst>
                <a:tab pos="5943600" algn="r"/>
              </a:tabLst>
            </a:pPr>
            <a:r>
              <a:rPr lang="en-US" sz="1700" b="1" i="1" dirty="0">
                <a:effectLst/>
                <a:latin typeface="Arial" panose="020B0604020202020204" pitchFamily="34" charset="0"/>
                <a:cs typeface="Arial" panose="020B0604020202020204" pitchFamily="34" charset="0"/>
              </a:rPr>
              <a:t>Promulgation of Universal Peace</a:t>
            </a:r>
            <a:r>
              <a:rPr lang="en-US" sz="1700" b="1" dirty="0">
                <a:effectLst/>
                <a:latin typeface="Arial" panose="020B0604020202020204" pitchFamily="34" charset="0"/>
                <a:cs typeface="Arial" panose="020B0604020202020204" pitchFamily="34" charset="0"/>
              </a:rPr>
              <a:t>, p. 338</a:t>
            </a:r>
          </a:p>
        </p:txBody>
      </p:sp>
      <p:pic>
        <p:nvPicPr>
          <p:cNvPr id="5" name="Picture 4" descr="Young multiracial friends">
            <a:extLst>
              <a:ext uri="{FF2B5EF4-FFF2-40B4-BE49-F238E27FC236}">
                <a16:creationId xmlns:a16="http://schemas.microsoft.com/office/drawing/2014/main" id="{00463BBE-DF99-4515-BD14-DF05629FF84D}"/>
              </a:ext>
            </a:extLst>
          </p:cNvPr>
          <p:cNvPicPr>
            <a:picLocks noChangeAspect="1"/>
          </p:cNvPicPr>
          <p:nvPr/>
        </p:nvPicPr>
        <p:blipFill rotWithShape="1">
          <a:blip r:embed="rId2">
            <a:extLst>
              <a:ext uri="{28A0092B-C50C-407E-A947-70E740481C1C}">
                <a14:useLocalDpi xmlns:a14="http://schemas.microsoft.com/office/drawing/2010/main" val="0"/>
              </a:ext>
            </a:extLst>
          </a:blip>
          <a:srcRect l="21243" r="5242" b="-1"/>
          <a:stretch/>
        </p:blipFill>
        <p:spPr>
          <a:xfrm>
            <a:off x="4639056" y="10"/>
            <a:ext cx="7552944" cy="6857990"/>
          </a:xfrm>
          <a:prstGeom prst="rect">
            <a:avLst/>
          </a:prstGeom>
          <a:effectLst/>
        </p:spPr>
      </p:pic>
    </p:spTree>
    <p:extLst>
      <p:ext uri="{BB962C8B-B14F-4D97-AF65-F5344CB8AC3E}">
        <p14:creationId xmlns:p14="http://schemas.microsoft.com/office/powerpoint/2010/main" val="1592631047"/>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3E547B5-89CF-4EC0-96DE-25771AED0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F0B8CEB-8279-4E5E-A0CE-1FC9F71736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782" y="0"/>
            <a:ext cx="7421217"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Person checking inventory">
            <a:extLst>
              <a:ext uri="{FF2B5EF4-FFF2-40B4-BE49-F238E27FC236}">
                <a16:creationId xmlns:a16="http://schemas.microsoft.com/office/drawing/2014/main" id="{4DFE1968-6DF7-43EC-BC70-CD4CA424B89F}"/>
              </a:ext>
            </a:extLst>
          </p:cNvPr>
          <p:cNvPicPr>
            <a:picLocks noChangeAspect="1"/>
          </p:cNvPicPr>
          <p:nvPr/>
        </p:nvPicPr>
        <p:blipFill rotWithShape="1">
          <a:blip r:embed="rId2">
            <a:extLst>
              <a:ext uri="{28A0092B-C50C-407E-A947-70E740481C1C}">
                <a14:useLocalDpi xmlns:a14="http://schemas.microsoft.com/office/drawing/2010/main" val="0"/>
              </a:ext>
            </a:extLst>
          </a:blip>
          <a:srcRect l="20891" r="11933" b="-1"/>
          <a:stretch/>
        </p:blipFill>
        <p:spPr>
          <a:xfrm>
            <a:off x="20" y="10"/>
            <a:ext cx="6901711" cy="6857990"/>
          </a:xfrm>
          <a:custGeom>
            <a:avLst/>
            <a:gdLst/>
            <a:ahLst/>
            <a:cxnLst/>
            <a:rect l="l" t="t" r="r" b="b"/>
            <a:pathLst>
              <a:path w="6901731" h="6858000">
                <a:moveTo>
                  <a:pt x="0" y="0"/>
                </a:moveTo>
                <a:lnTo>
                  <a:pt x="6897896" y="5958"/>
                </a:lnTo>
                <a:lnTo>
                  <a:pt x="6866823" y="62592"/>
                </a:lnTo>
                <a:lnTo>
                  <a:pt x="6901731" y="89476"/>
                </a:lnTo>
                <a:lnTo>
                  <a:pt x="6901731" y="103833"/>
                </a:lnTo>
                <a:lnTo>
                  <a:pt x="6900034" y="110092"/>
                </a:lnTo>
                <a:lnTo>
                  <a:pt x="6901731" y="113679"/>
                </a:lnTo>
                <a:lnTo>
                  <a:pt x="6901731" y="405560"/>
                </a:lnTo>
                <a:lnTo>
                  <a:pt x="6900456" y="429509"/>
                </a:lnTo>
                <a:cubicBezTo>
                  <a:pt x="6892773" y="535647"/>
                  <a:pt x="6878314" y="537918"/>
                  <a:pt x="6886342" y="636808"/>
                </a:cubicBezTo>
                <a:cubicBezTo>
                  <a:pt x="6892506" y="756883"/>
                  <a:pt x="6864504" y="771443"/>
                  <a:pt x="6851784" y="839073"/>
                </a:cubicBezTo>
                <a:cubicBezTo>
                  <a:pt x="6838675" y="892655"/>
                  <a:pt x="6864124" y="961738"/>
                  <a:pt x="6845760" y="994930"/>
                </a:cubicBezTo>
                <a:cubicBezTo>
                  <a:pt x="6833572" y="1024166"/>
                  <a:pt x="6859282" y="1058905"/>
                  <a:pt x="6845601" y="1112932"/>
                </a:cubicBezTo>
                <a:cubicBezTo>
                  <a:pt x="6838700" y="1149910"/>
                  <a:pt x="6829138" y="1151035"/>
                  <a:pt x="6820235" y="1187433"/>
                </a:cubicBezTo>
                <a:cubicBezTo>
                  <a:pt x="6815504" y="1196464"/>
                  <a:pt x="6777707" y="1338549"/>
                  <a:pt x="6759643" y="1337010"/>
                </a:cubicBezTo>
                <a:cubicBezTo>
                  <a:pt x="6737660" y="1337296"/>
                  <a:pt x="6760650" y="1396341"/>
                  <a:pt x="6736375" y="1382272"/>
                </a:cubicBezTo>
                <a:cubicBezTo>
                  <a:pt x="6755741" y="1415836"/>
                  <a:pt x="6714675" y="1414567"/>
                  <a:pt x="6701292" y="1432111"/>
                </a:cubicBezTo>
                <a:cubicBezTo>
                  <a:pt x="6721110" y="1460185"/>
                  <a:pt x="6692106" y="1490815"/>
                  <a:pt x="6686578" y="1518624"/>
                </a:cubicBezTo>
                <a:cubicBezTo>
                  <a:pt x="6682512" y="1567002"/>
                  <a:pt x="6679579" y="1571443"/>
                  <a:pt x="6670824" y="1607743"/>
                </a:cubicBezTo>
                <a:cubicBezTo>
                  <a:pt x="6671133" y="1629590"/>
                  <a:pt x="6663161" y="1656870"/>
                  <a:pt x="6664392" y="1696405"/>
                </a:cubicBezTo>
                <a:cubicBezTo>
                  <a:pt x="6655686" y="1770486"/>
                  <a:pt x="6641938" y="1757082"/>
                  <a:pt x="6642880" y="1812372"/>
                </a:cubicBezTo>
                <a:cubicBezTo>
                  <a:pt x="6638579" y="1872475"/>
                  <a:pt x="6619231" y="1825476"/>
                  <a:pt x="6612547" y="1876437"/>
                </a:cubicBezTo>
                <a:cubicBezTo>
                  <a:pt x="6600695" y="1913834"/>
                  <a:pt x="6591061" y="1923231"/>
                  <a:pt x="6571760" y="1953331"/>
                </a:cubicBezTo>
                <a:cubicBezTo>
                  <a:pt x="6561039" y="1989021"/>
                  <a:pt x="6544090" y="2087896"/>
                  <a:pt x="6520213" y="2096455"/>
                </a:cubicBezTo>
                <a:lnTo>
                  <a:pt x="6492461" y="2188148"/>
                </a:lnTo>
                <a:cubicBezTo>
                  <a:pt x="6504372" y="2211333"/>
                  <a:pt x="6489131" y="2253220"/>
                  <a:pt x="6471854" y="2259117"/>
                </a:cubicBezTo>
                <a:cubicBezTo>
                  <a:pt x="6466151" y="2287829"/>
                  <a:pt x="6440452" y="2301346"/>
                  <a:pt x="6439832" y="2328334"/>
                </a:cubicBezTo>
                <a:cubicBezTo>
                  <a:pt x="6431013" y="2351201"/>
                  <a:pt x="6444250" y="2396409"/>
                  <a:pt x="6425162" y="2408211"/>
                </a:cubicBezTo>
                <a:lnTo>
                  <a:pt x="6417221" y="2427382"/>
                </a:lnTo>
                <a:lnTo>
                  <a:pt x="6425030" y="2464387"/>
                </a:lnTo>
                <a:lnTo>
                  <a:pt x="6406293" y="2472223"/>
                </a:lnTo>
                <a:cubicBezTo>
                  <a:pt x="6406862" y="2477277"/>
                  <a:pt x="6406486" y="2491723"/>
                  <a:pt x="6405400" y="2493547"/>
                </a:cubicBezTo>
                <a:lnTo>
                  <a:pt x="6374829" y="2532070"/>
                </a:lnTo>
                <a:cubicBezTo>
                  <a:pt x="6374597" y="2545374"/>
                  <a:pt x="6360976" y="2563797"/>
                  <a:pt x="6350864" y="2577422"/>
                </a:cubicBezTo>
                <a:cubicBezTo>
                  <a:pt x="6327056" y="2632768"/>
                  <a:pt x="6341262" y="2616275"/>
                  <a:pt x="6329174" y="2663854"/>
                </a:cubicBezTo>
                <a:cubicBezTo>
                  <a:pt x="6326303" y="2703642"/>
                  <a:pt x="6332854" y="2709643"/>
                  <a:pt x="6315095" y="2741507"/>
                </a:cubicBezTo>
                <a:cubicBezTo>
                  <a:pt x="6319921" y="2740191"/>
                  <a:pt x="6321925" y="2742004"/>
                  <a:pt x="6322463" y="2745641"/>
                </a:cubicBezTo>
                <a:cubicBezTo>
                  <a:pt x="6322245" y="2747982"/>
                  <a:pt x="6322027" y="2750323"/>
                  <a:pt x="6321808" y="2752663"/>
                </a:cubicBezTo>
                <a:lnTo>
                  <a:pt x="6314569" y="2756718"/>
                </a:lnTo>
                <a:cubicBezTo>
                  <a:pt x="6289324" y="2773686"/>
                  <a:pt x="6317551" y="2780051"/>
                  <a:pt x="6315211" y="2811618"/>
                </a:cubicBezTo>
                <a:cubicBezTo>
                  <a:pt x="6315620" y="2826627"/>
                  <a:pt x="6296047" y="2885298"/>
                  <a:pt x="6302211" y="2882314"/>
                </a:cubicBezTo>
                <a:lnTo>
                  <a:pt x="6286167" y="2949597"/>
                </a:lnTo>
                <a:cubicBezTo>
                  <a:pt x="6286401" y="2994618"/>
                  <a:pt x="6286615" y="2971464"/>
                  <a:pt x="6287037" y="3008578"/>
                </a:cubicBezTo>
                <a:cubicBezTo>
                  <a:pt x="6293795" y="3029535"/>
                  <a:pt x="6274405" y="3114154"/>
                  <a:pt x="6259150" y="3123139"/>
                </a:cubicBezTo>
                <a:cubicBezTo>
                  <a:pt x="6250085" y="3189063"/>
                  <a:pt x="6269067" y="3151280"/>
                  <a:pt x="6272249" y="3227854"/>
                </a:cubicBezTo>
                <a:cubicBezTo>
                  <a:pt x="6278775" y="3295842"/>
                  <a:pt x="6289216" y="3303765"/>
                  <a:pt x="6292288" y="3378383"/>
                </a:cubicBezTo>
                <a:cubicBezTo>
                  <a:pt x="6303894" y="3395995"/>
                  <a:pt x="6287498" y="3432581"/>
                  <a:pt x="6288328" y="3459618"/>
                </a:cubicBezTo>
                <a:cubicBezTo>
                  <a:pt x="6289158" y="3486653"/>
                  <a:pt x="6299937" y="3538735"/>
                  <a:pt x="6297272" y="3540603"/>
                </a:cubicBezTo>
                <a:cubicBezTo>
                  <a:pt x="6296849" y="3577379"/>
                  <a:pt x="6294184" y="3587943"/>
                  <a:pt x="6291001" y="3638374"/>
                </a:cubicBezTo>
                <a:cubicBezTo>
                  <a:pt x="6283026" y="3666794"/>
                  <a:pt x="6265833" y="3731744"/>
                  <a:pt x="6283592" y="3763609"/>
                </a:cubicBezTo>
                <a:cubicBezTo>
                  <a:pt x="6264286" y="3758340"/>
                  <a:pt x="6290177" y="3803150"/>
                  <a:pt x="6274068" y="3814506"/>
                </a:cubicBezTo>
                <a:cubicBezTo>
                  <a:pt x="6260645" y="3821643"/>
                  <a:pt x="6265372" y="3836902"/>
                  <a:pt x="6262850" y="3850454"/>
                </a:cubicBezTo>
                <a:cubicBezTo>
                  <a:pt x="6250418" y="3863479"/>
                  <a:pt x="6250660" y="3955243"/>
                  <a:pt x="6257357" y="3975474"/>
                </a:cubicBezTo>
                <a:cubicBezTo>
                  <a:pt x="6245091" y="4036737"/>
                  <a:pt x="6237535" y="4029237"/>
                  <a:pt x="6257889" y="4073155"/>
                </a:cubicBezTo>
                <a:cubicBezTo>
                  <a:pt x="6259272" y="4085906"/>
                  <a:pt x="6239882" y="4116397"/>
                  <a:pt x="6237441" y="4126638"/>
                </a:cubicBezTo>
                <a:lnTo>
                  <a:pt x="6245587" y="4172738"/>
                </a:lnTo>
                <a:lnTo>
                  <a:pt x="6235772" y="4176721"/>
                </a:lnTo>
                <a:lnTo>
                  <a:pt x="6233287" y="4195136"/>
                </a:lnTo>
                <a:lnTo>
                  <a:pt x="6234619" y="4280850"/>
                </a:lnTo>
                <a:cubicBezTo>
                  <a:pt x="6239453" y="4320763"/>
                  <a:pt x="6223309" y="4337596"/>
                  <a:pt x="6219318" y="4402526"/>
                </a:cubicBezTo>
                <a:cubicBezTo>
                  <a:pt x="6205466" y="4516209"/>
                  <a:pt x="6216183" y="4588729"/>
                  <a:pt x="6216810" y="4651172"/>
                </a:cubicBezTo>
                <a:cubicBezTo>
                  <a:pt x="6217673" y="4756959"/>
                  <a:pt x="6228654" y="4824005"/>
                  <a:pt x="6225945" y="4916779"/>
                </a:cubicBezTo>
                <a:cubicBezTo>
                  <a:pt x="6217032" y="4993010"/>
                  <a:pt x="6264271" y="4984591"/>
                  <a:pt x="6230174" y="5051379"/>
                </a:cubicBezTo>
                <a:cubicBezTo>
                  <a:pt x="6235713" y="5056951"/>
                  <a:pt x="6239420" y="5163714"/>
                  <a:pt x="6242600" y="5170879"/>
                </a:cubicBezTo>
                <a:lnTo>
                  <a:pt x="6235996" y="5216428"/>
                </a:lnTo>
                <a:lnTo>
                  <a:pt x="6214638" y="5285298"/>
                </a:lnTo>
                <a:cubicBezTo>
                  <a:pt x="6211392" y="5297492"/>
                  <a:pt x="6225576" y="5312063"/>
                  <a:pt x="6228432" y="5317696"/>
                </a:cubicBezTo>
                <a:lnTo>
                  <a:pt x="6246496" y="5398787"/>
                </a:lnTo>
                <a:lnTo>
                  <a:pt x="6244793" y="5399530"/>
                </a:lnTo>
                <a:lnTo>
                  <a:pt x="6241695" y="5406948"/>
                </a:lnTo>
                <a:lnTo>
                  <a:pt x="6267461" y="5499413"/>
                </a:lnTo>
                <a:cubicBezTo>
                  <a:pt x="6285387" y="5533848"/>
                  <a:pt x="6284888" y="5550029"/>
                  <a:pt x="6295987" y="5582659"/>
                </a:cubicBezTo>
                <a:cubicBezTo>
                  <a:pt x="6311253" y="5681724"/>
                  <a:pt x="6295439" y="5695558"/>
                  <a:pt x="6364803" y="5784263"/>
                </a:cubicBezTo>
                <a:cubicBezTo>
                  <a:pt x="6379348" y="5818651"/>
                  <a:pt x="6412475" y="5906802"/>
                  <a:pt x="6423050" y="5922637"/>
                </a:cubicBezTo>
                <a:cubicBezTo>
                  <a:pt x="6445210" y="5973612"/>
                  <a:pt x="6468179" y="6023873"/>
                  <a:pt x="6497767" y="6090108"/>
                </a:cubicBezTo>
                <a:cubicBezTo>
                  <a:pt x="6571895" y="6150548"/>
                  <a:pt x="6572491" y="6236583"/>
                  <a:pt x="6606710" y="6281543"/>
                </a:cubicBezTo>
                <a:cubicBezTo>
                  <a:pt x="6633675" y="6335892"/>
                  <a:pt x="6654357" y="6388782"/>
                  <a:pt x="6667540" y="6443715"/>
                </a:cubicBezTo>
                <a:cubicBezTo>
                  <a:pt x="6685192" y="6466826"/>
                  <a:pt x="6650500" y="6508701"/>
                  <a:pt x="6659722" y="6550105"/>
                </a:cubicBezTo>
                <a:cubicBezTo>
                  <a:pt x="6665926" y="6645044"/>
                  <a:pt x="6669126" y="6627536"/>
                  <a:pt x="6671805" y="6687397"/>
                </a:cubicBezTo>
                <a:cubicBezTo>
                  <a:pt x="6682671" y="6733683"/>
                  <a:pt x="6665210" y="6772117"/>
                  <a:pt x="6669658" y="6806602"/>
                </a:cubicBezTo>
                <a:cubicBezTo>
                  <a:pt x="6661174" y="6812658"/>
                  <a:pt x="6667097" y="6831470"/>
                  <a:pt x="6675783" y="6850325"/>
                </a:cubicBezTo>
                <a:lnTo>
                  <a:pt x="6679704" y="6858000"/>
                </a:lnTo>
                <a:lnTo>
                  <a:pt x="4532241" y="6858000"/>
                </a:lnTo>
                <a:lnTo>
                  <a:pt x="1208596" y="6858000"/>
                </a:lnTo>
                <a:lnTo>
                  <a:pt x="0" y="6858000"/>
                </a:lnTo>
                <a:close/>
              </a:path>
            </a:pathLst>
          </a:custGeom>
        </p:spPr>
      </p:pic>
      <p:sp>
        <p:nvSpPr>
          <p:cNvPr id="3" name="TextBox 2">
            <a:extLst>
              <a:ext uri="{FF2B5EF4-FFF2-40B4-BE49-F238E27FC236}">
                <a16:creationId xmlns:a16="http://schemas.microsoft.com/office/drawing/2014/main" id="{C81163B5-701A-45B9-9DD6-5A905C70744D}"/>
              </a:ext>
            </a:extLst>
          </p:cNvPr>
          <p:cNvSpPr txBox="1"/>
          <p:nvPr/>
        </p:nvSpPr>
        <p:spPr>
          <a:xfrm>
            <a:off x="7271038" y="1270806"/>
            <a:ext cx="4140013" cy="4316385"/>
          </a:xfrm>
          <a:prstGeom prst="rect">
            <a:avLst/>
          </a:prstGeom>
        </p:spPr>
        <p:txBody>
          <a:bodyPr vert="horz" lIns="91440" tIns="45720" rIns="91440" bIns="45720" rtlCol="0">
            <a:normAutofit lnSpcReduction="10000"/>
          </a:bodyPr>
          <a:lstStyle/>
          <a:p>
            <a:pPr marR="0">
              <a:spcBef>
                <a:spcPts val="0"/>
              </a:spcBef>
            </a:pPr>
            <a:r>
              <a:rPr lang="en-US" sz="2400" b="1" dirty="0">
                <a:effectLst/>
                <a:latin typeface="Arial" panose="020B0604020202020204" pitchFamily="34" charset="0"/>
                <a:cs typeface="Arial" panose="020B0604020202020204" pitchFamily="34" charset="0"/>
              </a:rPr>
              <a:t>God has conferred upon and added to man a distinctive power--the faculty of intellectual investigation into the secrets of creation, the acquisition of higher knowledge--the greatest virtue of which is scientific enlightenment. </a:t>
            </a:r>
          </a:p>
          <a:p>
            <a:pPr marR="0" algn="r">
              <a:spcBef>
                <a:spcPts val="0"/>
              </a:spcBef>
              <a:tabLst>
                <a:tab pos="5943600" algn="r"/>
              </a:tabLst>
            </a:pPr>
            <a:r>
              <a:rPr lang="en-US" sz="2000" b="1" dirty="0">
                <a:effectLst/>
                <a:latin typeface="Arial" panose="020B0604020202020204" pitchFamily="34" charset="0"/>
                <a:cs typeface="Arial" panose="020B0604020202020204" pitchFamily="34" charset="0"/>
              </a:rPr>
              <a:t>Bahá’i, ‘Abdu’l-Bahá, </a:t>
            </a:r>
          </a:p>
          <a:p>
            <a:pPr marR="0" algn="r">
              <a:spcBef>
                <a:spcPts val="0"/>
              </a:spcBef>
            </a:pPr>
            <a:r>
              <a:rPr lang="en-US" sz="2000" b="1" i="1" dirty="0">
                <a:effectLst/>
                <a:latin typeface="Arial" panose="020B0604020202020204" pitchFamily="34" charset="0"/>
                <a:cs typeface="Arial" panose="020B0604020202020204" pitchFamily="34" charset="0"/>
              </a:rPr>
              <a:t>Promulgation of Universal Peace</a:t>
            </a:r>
            <a:r>
              <a:rPr lang="en-US" sz="2000" b="1" dirty="0">
                <a:effectLst/>
                <a:latin typeface="Arial" panose="020B0604020202020204" pitchFamily="34" charset="0"/>
                <a:cs typeface="Arial" panose="020B0604020202020204" pitchFamily="34" charset="0"/>
              </a:rPr>
              <a:t>, p. 31</a:t>
            </a:r>
          </a:p>
        </p:txBody>
      </p:sp>
    </p:spTree>
    <p:extLst>
      <p:ext uri="{BB962C8B-B14F-4D97-AF65-F5344CB8AC3E}">
        <p14:creationId xmlns:p14="http://schemas.microsoft.com/office/powerpoint/2010/main" val="3435344445"/>
      </p:ext>
    </p:extLst>
  </p:cSld>
  <p:clrMapOvr>
    <a:masterClrMapping/>
  </p:clrMapOvr>
  <mc:AlternateContent xmlns:mc="http://schemas.openxmlformats.org/markup-compatibility/2006">
    <mc:Choice xmlns:p14="http://schemas.microsoft.com/office/powerpoint/2010/main" Requires="p14">
      <p:transition spd="slow" p14:dur="1200">
        <p:zoom dir="in"/>
      </p:transition>
    </mc:Choice>
    <mc:Fallback>
      <p:transition spd="slow">
        <p:zoom dir="in"/>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DC1AD4B8-2EB4-409C-81B2-4D3D677092B4}"/>
              </a:ext>
            </a:extLst>
          </p:cNvPr>
          <p:cNvSpPr txBox="1"/>
          <p:nvPr/>
        </p:nvSpPr>
        <p:spPr>
          <a:xfrm>
            <a:off x="345989" y="2872898"/>
            <a:ext cx="4621427" cy="3985101"/>
          </a:xfrm>
          <a:prstGeom prst="rect">
            <a:avLst/>
          </a:prstGeom>
        </p:spPr>
        <p:txBody>
          <a:bodyPr vert="horz" lIns="91440" tIns="45720" rIns="91440" bIns="45720" rtlCol="0">
            <a:normAutofit/>
          </a:bodyPr>
          <a:lstStyle/>
          <a:p>
            <a:pPr marR="0">
              <a:spcBef>
                <a:spcPts val="0"/>
              </a:spcBef>
              <a:tabLst>
                <a:tab pos="5943600" algn="r"/>
              </a:tabLst>
            </a:pPr>
            <a:r>
              <a:rPr lang="en-US" sz="2200" b="1" dirty="0">
                <a:effectLst/>
              </a:rPr>
              <a:t>A question or principle which is religious in its nature must be sanctioned by science. Science must declare it to be valid, and reason must confirm it in order that it may inspire confidence. If religious teaching, however, be at variance with science and reason, it is unquestionably superstition.</a:t>
            </a:r>
          </a:p>
          <a:p>
            <a:pPr marR="0" algn="r">
              <a:spcBef>
                <a:spcPts val="0"/>
              </a:spcBef>
              <a:tabLst>
                <a:tab pos="5943600" algn="r"/>
              </a:tabLst>
            </a:pPr>
            <a:r>
              <a:rPr lang="en-US" sz="1900" b="1" dirty="0">
                <a:effectLst/>
              </a:rPr>
              <a:t>Bahá’i, ‘Abdu’l-Bahá, </a:t>
            </a:r>
          </a:p>
          <a:p>
            <a:pPr marR="0" algn="r">
              <a:spcBef>
                <a:spcPts val="0"/>
              </a:spcBef>
              <a:tabLst>
                <a:tab pos="5943600" algn="r"/>
              </a:tabLst>
            </a:pPr>
            <a:r>
              <a:rPr lang="en-US" sz="1900" b="1" i="1" dirty="0">
                <a:effectLst/>
              </a:rPr>
              <a:t>Promulgation of Universal Peace</a:t>
            </a:r>
            <a:r>
              <a:rPr lang="en-US" sz="1900" b="1" dirty="0">
                <a:effectLst/>
              </a:rPr>
              <a:t>, p. 394</a:t>
            </a:r>
          </a:p>
        </p:txBody>
      </p:sp>
      <p:pic>
        <p:nvPicPr>
          <p:cNvPr id="7" name="Picture 6" descr="A black cat lying on a white surface&#10;&#10;Description automatically generated with medium confidence">
            <a:extLst>
              <a:ext uri="{FF2B5EF4-FFF2-40B4-BE49-F238E27FC236}">
                <a16:creationId xmlns:a16="http://schemas.microsoft.com/office/drawing/2014/main" id="{36B175C7-A97D-4946-AE02-D9AA0889BCB3}"/>
              </a:ext>
            </a:extLst>
          </p:cNvPr>
          <p:cNvPicPr>
            <a:picLocks noChangeAspect="1"/>
          </p:cNvPicPr>
          <p:nvPr/>
        </p:nvPicPr>
        <p:blipFill rotWithShape="1">
          <a:blip r:embed="rId2">
            <a:extLst>
              <a:ext uri="{28A0092B-C50C-407E-A947-70E740481C1C}">
                <a14:useLocalDpi xmlns:a14="http://schemas.microsoft.com/office/drawing/2010/main" val="0"/>
              </a:ext>
            </a:extLst>
          </a:blip>
          <a:srcRect b="303"/>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932950788"/>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3E547B5-89CF-4EC0-96DE-25771AED0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F0B8CEB-8279-4E5E-A0CE-1FC9F71736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782" y="0"/>
            <a:ext cx="7421217"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Sky full of stars">
            <a:extLst>
              <a:ext uri="{FF2B5EF4-FFF2-40B4-BE49-F238E27FC236}">
                <a16:creationId xmlns:a16="http://schemas.microsoft.com/office/drawing/2014/main" id="{B005558D-31D7-496A-8314-DB2C3DECB169}"/>
              </a:ext>
            </a:extLst>
          </p:cNvPr>
          <p:cNvPicPr>
            <a:picLocks noChangeAspect="1"/>
          </p:cNvPicPr>
          <p:nvPr/>
        </p:nvPicPr>
        <p:blipFill rotWithShape="1">
          <a:blip r:embed="rId2">
            <a:extLst>
              <a:ext uri="{28A0092B-C50C-407E-A947-70E740481C1C}">
                <a14:useLocalDpi xmlns:a14="http://schemas.microsoft.com/office/drawing/2010/main" val="0"/>
              </a:ext>
            </a:extLst>
          </a:blip>
          <a:srcRect r="26283"/>
          <a:stretch/>
        </p:blipFill>
        <p:spPr>
          <a:xfrm>
            <a:off x="20" y="10"/>
            <a:ext cx="6901711" cy="6857990"/>
          </a:xfrm>
          <a:custGeom>
            <a:avLst/>
            <a:gdLst/>
            <a:ahLst/>
            <a:cxnLst/>
            <a:rect l="l" t="t" r="r" b="b"/>
            <a:pathLst>
              <a:path w="6901731" h="6858000">
                <a:moveTo>
                  <a:pt x="0" y="0"/>
                </a:moveTo>
                <a:lnTo>
                  <a:pt x="6897896" y="5958"/>
                </a:lnTo>
                <a:lnTo>
                  <a:pt x="6866823" y="62592"/>
                </a:lnTo>
                <a:lnTo>
                  <a:pt x="6901731" y="89476"/>
                </a:lnTo>
                <a:lnTo>
                  <a:pt x="6901731" y="103833"/>
                </a:lnTo>
                <a:lnTo>
                  <a:pt x="6900034" y="110092"/>
                </a:lnTo>
                <a:lnTo>
                  <a:pt x="6901731" y="113679"/>
                </a:lnTo>
                <a:lnTo>
                  <a:pt x="6901731" y="405560"/>
                </a:lnTo>
                <a:lnTo>
                  <a:pt x="6900456" y="429509"/>
                </a:lnTo>
                <a:cubicBezTo>
                  <a:pt x="6892773" y="535647"/>
                  <a:pt x="6878314" y="537918"/>
                  <a:pt x="6886342" y="636808"/>
                </a:cubicBezTo>
                <a:cubicBezTo>
                  <a:pt x="6892506" y="756883"/>
                  <a:pt x="6864504" y="771443"/>
                  <a:pt x="6851784" y="839073"/>
                </a:cubicBezTo>
                <a:cubicBezTo>
                  <a:pt x="6838675" y="892655"/>
                  <a:pt x="6864124" y="961738"/>
                  <a:pt x="6845760" y="994930"/>
                </a:cubicBezTo>
                <a:cubicBezTo>
                  <a:pt x="6833572" y="1024166"/>
                  <a:pt x="6859282" y="1058905"/>
                  <a:pt x="6845601" y="1112932"/>
                </a:cubicBezTo>
                <a:cubicBezTo>
                  <a:pt x="6838700" y="1149910"/>
                  <a:pt x="6829138" y="1151035"/>
                  <a:pt x="6820235" y="1187433"/>
                </a:cubicBezTo>
                <a:cubicBezTo>
                  <a:pt x="6815504" y="1196464"/>
                  <a:pt x="6777707" y="1338549"/>
                  <a:pt x="6759643" y="1337010"/>
                </a:cubicBezTo>
                <a:cubicBezTo>
                  <a:pt x="6737660" y="1337296"/>
                  <a:pt x="6760650" y="1396341"/>
                  <a:pt x="6736375" y="1382272"/>
                </a:cubicBezTo>
                <a:cubicBezTo>
                  <a:pt x="6755741" y="1415836"/>
                  <a:pt x="6714675" y="1414567"/>
                  <a:pt x="6701292" y="1432111"/>
                </a:cubicBezTo>
                <a:cubicBezTo>
                  <a:pt x="6721110" y="1460185"/>
                  <a:pt x="6692106" y="1490815"/>
                  <a:pt x="6686578" y="1518624"/>
                </a:cubicBezTo>
                <a:cubicBezTo>
                  <a:pt x="6682512" y="1567002"/>
                  <a:pt x="6679579" y="1571443"/>
                  <a:pt x="6670824" y="1607743"/>
                </a:cubicBezTo>
                <a:cubicBezTo>
                  <a:pt x="6671133" y="1629590"/>
                  <a:pt x="6663161" y="1656870"/>
                  <a:pt x="6664392" y="1696405"/>
                </a:cubicBezTo>
                <a:cubicBezTo>
                  <a:pt x="6655686" y="1770486"/>
                  <a:pt x="6641938" y="1757082"/>
                  <a:pt x="6642880" y="1812372"/>
                </a:cubicBezTo>
                <a:cubicBezTo>
                  <a:pt x="6638579" y="1872475"/>
                  <a:pt x="6619231" y="1825476"/>
                  <a:pt x="6612547" y="1876437"/>
                </a:cubicBezTo>
                <a:cubicBezTo>
                  <a:pt x="6600695" y="1913834"/>
                  <a:pt x="6591061" y="1923231"/>
                  <a:pt x="6571760" y="1953331"/>
                </a:cubicBezTo>
                <a:cubicBezTo>
                  <a:pt x="6561039" y="1989021"/>
                  <a:pt x="6544090" y="2087896"/>
                  <a:pt x="6520213" y="2096455"/>
                </a:cubicBezTo>
                <a:lnTo>
                  <a:pt x="6492461" y="2188148"/>
                </a:lnTo>
                <a:cubicBezTo>
                  <a:pt x="6504372" y="2211333"/>
                  <a:pt x="6489131" y="2253220"/>
                  <a:pt x="6471854" y="2259117"/>
                </a:cubicBezTo>
                <a:cubicBezTo>
                  <a:pt x="6466151" y="2287829"/>
                  <a:pt x="6440452" y="2301346"/>
                  <a:pt x="6439832" y="2328334"/>
                </a:cubicBezTo>
                <a:cubicBezTo>
                  <a:pt x="6431013" y="2351201"/>
                  <a:pt x="6444250" y="2396409"/>
                  <a:pt x="6425162" y="2408211"/>
                </a:cubicBezTo>
                <a:lnTo>
                  <a:pt x="6417221" y="2427382"/>
                </a:lnTo>
                <a:lnTo>
                  <a:pt x="6425030" y="2464387"/>
                </a:lnTo>
                <a:lnTo>
                  <a:pt x="6406293" y="2472223"/>
                </a:lnTo>
                <a:cubicBezTo>
                  <a:pt x="6406862" y="2477277"/>
                  <a:pt x="6406486" y="2491723"/>
                  <a:pt x="6405400" y="2493547"/>
                </a:cubicBezTo>
                <a:lnTo>
                  <a:pt x="6374829" y="2532070"/>
                </a:lnTo>
                <a:cubicBezTo>
                  <a:pt x="6374597" y="2545374"/>
                  <a:pt x="6360976" y="2563797"/>
                  <a:pt x="6350864" y="2577422"/>
                </a:cubicBezTo>
                <a:cubicBezTo>
                  <a:pt x="6327056" y="2632768"/>
                  <a:pt x="6341262" y="2616275"/>
                  <a:pt x="6329174" y="2663854"/>
                </a:cubicBezTo>
                <a:cubicBezTo>
                  <a:pt x="6326303" y="2703642"/>
                  <a:pt x="6332854" y="2709643"/>
                  <a:pt x="6315095" y="2741507"/>
                </a:cubicBezTo>
                <a:cubicBezTo>
                  <a:pt x="6319921" y="2740191"/>
                  <a:pt x="6321925" y="2742004"/>
                  <a:pt x="6322463" y="2745641"/>
                </a:cubicBezTo>
                <a:cubicBezTo>
                  <a:pt x="6322245" y="2747982"/>
                  <a:pt x="6322027" y="2750323"/>
                  <a:pt x="6321808" y="2752663"/>
                </a:cubicBezTo>
                <a:lnTo>
                  <a:pt x="6314569" y="2756718"/>
                </a:lnTo>
                <a:cubicBezTo>
                  <a:pt x="6289324" y="2773686"/>
                  <a:pt x="6317551" y="2780051"/>
                  <a:pt x="6315211" y="2811618"/>
                </a:cubicBezTo>
                <a:cubicBezTo>
                  <a:pt x="6315620" y="2826627"/>
                  <a:pt x="6296047" y="2885298"/>
                  <a:pt x="6302211" y="2882314"/>
                </a:cubicBezTo>
                <a:lnTo>
                  <a:pt x="6286167" y="2949597"/>
                </a:lnTo>
                <a:cubicBezTo>
                  <a:pt x="6286401" y="2994618"/>
                  <a:pt x="6286615" y="2971464"/>
                  <a:pt x="6287037" y="3008578"/>
                </a:cubicBezTo>
                <a:cubicBezTo>
                  <a:pt x="6293795" y="3029535"/>
                  <a:pt x="6274405" y="3114154"/>
                  <a:pt x="6259150" y="3123139"/>
                </a:cubicBezTo>
                <a:cubicBezTo>
                  <a:pt x="6250085" y="3189063"/>
                  <a:pt x="6269067" y="3151280"/>
                  <a:pt x="6272249" y="3227854"/>
                </a:cubicBezTo>
                <a:cubicBezTo>
                  <a:pt x="6278775" y="3295842"/>
                  <a:pt x="6289216" y="3303765"/>
                  <a:pt x="6292288" y="3378383"/>
                </a:cubicBezTo>
                <a:cubicBezTo>
                  <a:pt x="6303894" y="3395995"/>
                  <a:pt x="6287498" y="3432581"/>
                  <a:pt x="6288328" y="3459618"/>
                </a:cubicBezTo>
                <a:cubicBezTo>
                  <a:pt x="6289158" y="3486653"/>
                  <a:pt x="6299937" y="3538735"/>
                  <a:pt x="6297272" y="3540603"/>
                </a:cubicBezTo>
                <a:cubicBezTo>
                  <a:pt x="6296849" y="3577379"/>
                  <a:pt x="6294184" y="3587943"/>
                  <a:pt x="6291001" y="3638374"/>
                </a:cubicBezTo>
                <a:cubicBezTo>
                  <a:pt x="6283026" y="3666794"/>
                  <a:pt x="6265833" y="3731744"/>
                  <a:pt x="6283592" y="3763609"/>
                </a:cubicBezTo>
                <a:cubicBezTo>
                  <a:pt x="6264286" y="3758340"/>
                  <a:pt x="6290177" y="3803150"/>
                  <a:pt x="6274068" y="3814506"/>
                </a:cubicBezTo>
                <a:cubicBezTo>
                  <a:pt x="6260645" y="3821643"/>
                  <a:pt x="6265372" y="3836902"/>
                  <a:pt x="6262850" y="3850454"/>
                </a:cubicBezTo>
                <a:cubicBezTo>
                  <a:pt x="6250418" y="3863479"/>
                  <a:pt x="6250660" y="3955243"/>
                  <a:pt x="6257357" y="3975474"/>
                </a:cubicBezTo>
                <a:cubicBezTo>
                  <a:pt x="6245091" y="4036737"/>
                  <a:pt x="6237535" y="4029237"/>
                  <a:pt x="6257889" y="4073155"/>
                </a:cubicBezTo>
                <a:cubicBezTo>
                  <a:pt x="6259272" y="4085906"/>
                  <a:pt x="6239882" y="4116397"/>
                  <a:pt x="6237441" y="4126638"/>
                </a:cubicBezTo>
                <a:lnTo>
                  <a:pt x="6245587" y="4172738"/>
                </a:lnTo>
                <a:lnTo>
                  <a:pt x="6235772" y="4176721"/>
                </a:lnTo>
                <a:lnTo>
                  <a:pt x="6233287" y="4195136"/>
                </a:lnTo>
                <a:lnTo>
                  <a:pt x="6234619" y="4280850"/>
                </a:lnTo>
                <a:cubicBezTo>
                  <a:pt x="6239453" y="4320763"/>
                  <a:pt x="6223309" y="4337596"/>
                  <a:pt x="6219318" y="4402526"/>
                </a:cubicBezTo>
                <a:cubicBezTo>
                  <a:pt x="6205466" y="4516209"/>
                  <a:pt x="6216183" y="4588729"/>
                  <a:pt x="6216810" y="4651172"/>
                </a:cubicBezTo>
                <a:cubicBezTo>
                  <a:pt x="6217673" y="4756959"/>
                  <a:pt x="6228654" y="4824005"/>
                  <a:pt x="6225945" y="4916779"/>
                </a:cubicBezTo>
                <a:cubicBezTo>
                  <a:pt x="6217032" y="4993010"/>
                  <a:pt x="6264271" y="4984591"/>
                  <a:pt x="6230174" y="5051379"/>
                </a:cubicBezTo>
                <a:cubicBezTo>
                  <a:pt x="6235713" y="5056951"/>
                  <a:pt x="6239420" y="5163714"/>
                  <a:pt x="6242600" y="5170879"/>
                </a:cubicBezTo>
                <a:lnTo>
                  <a:pt x="6235996" y="5216428"/>
                </a:lnTo>
                <a:lnTo>
                  <a:pt x="6214638" y="5285298"/>
                </a:lnTo>
                <a:cubicBezTo>
                  <a:pt x="6211392" y="5297492"/>
                  <a:pt x="6225576" y="5312063"/>
                  <a:pt x="6228432" y="5317696"/>
                </a:cubicBezTo>
                <a:lnTo>
                  <a:pt x="6246496" y="5398787"/>
                </a:lnTo>
                <a:lnTo>
                  <a:pt x="6244793" y="5399530"/>
                </a:lnTo>
                <a:lnTo>
                  <a:pt x="6241695" y="5406948"/>
                </a:lnTo>
                <a:lnTo>
                  <a:pt x="6267461" y="5499413"/>
                </a:lnTo>
                <a:cubicBezTo>
                  <a:pt x="6285387" y="5533848"/>
                  <a:pt x="6284888" y="5550029"/>
                  <a:pt x="6295987" y="5582659"/>
                </a:cubicBezTo>
                <a:cubicBezTo>
                  <a:pt x="6311253" y="5681724"/>
                  <a:pt x="6295439" y="5695558"/>
                  <a:pt x="6364803" y="5784263"/>
                </a:cubicBezTo>
                <a:cubicBezTo>
                  <a:pt x="6379348" y="5818651"/>
                  <a:pt x="6412475" y="5906802"/>
                  <a:pt x="6423050" y="5922637"/>
                </a:cubicBezTo>
                <a:cubicBezTo>
                  <a:pt x="6445210" y="5973612"/>
                  <a:pt x="6468179" y="6023873"/>
                  <a:pt x="6497767" y="6090108"/>
                </a:cubicBezTo>
                <a:cubicBezTo>
                  <a:pt x="6571895" y="6150548"/>
                  <a:pt x="6572491" y="6236583"/>
                  <a:pt x="6606710" y="6281543"/>
                </a:cubicBezTo>
                <a:cubicBezTo>
                  <a:pt x="6633675" y="6335892"/>
                  <a:pt x="6654357" y="6388782"/>
                  <a:pt x="6667540" y="6443715"/>
                </a:cubicBezTo>
                <a:cubicBezTo>
                  <a:pt x="6685192" y="6466826"/>
                  <a:pt x="6650500" y="6508701"/>
                  <a:pt x="6659722" y="6550105"/>
                </a:cubicBezTo>
                <a:cubicBezTo>
                  <a:pt x="6665926" y="6645044"/>
                  <a:pt x="6669126" y="6627536"/>
                  <a:pt x="6671805" y="6687397"/>
                </a:cubicBezTo>
                <a:cubicBezTo>
                  <a:pt x="6682671" y="6733683"/>
                  <a:pt x="6665210" y="6772117"/>
                  <a:pt x="6669658" y="6806602"/>
                </a:cubicBezTo>
                <a:cubicBezTo>
                  <a:pt x="6661174" y="6812658"/>
                  <a:pt x="6667097" y="6831470"/>
                  <a:pt x="6675783" y="6850325"/>
                </a:cubicBezTo>
                <a:lnTo>
                  <a:pt x="6679704" y="6858000"/>
                </a:lnTo>
                <a:lnTo>
                  <a:pt x="4532241" y="6858000"/>
                </a:lnTo>
                <a:lnTo>
                  <a:pt x="1208596" y="6858000"/>
                </a:lnTo>
                <a:lnTo>
                  <a:pt x="0" y="6858000"/>
                </a:lnTo>
                <a:close/>
              </a:path>
            </a:pathLst>
          </a:custGeom>
        </p:spPr>
      </p:pic>
      <p:sp>
        <p:nvSpPr>
          <p:cNvPr id="3" name="TextBox 2">
            <a:extLst>
              <a:ext uri="{FF2B5EF4-FFF2-40B4-BE49-F238E27FC236}">
                <a16:creationId xmlns:a16="http://schemas.microsoft.com/office/drawing/2014/main" id="{883A558F-EB8E-4EC0-B105-488AB0E57232}"/>
              </a:ext>
            </a:extLst>
          </p:cNvPr>
          <p:cNvSpPr txBox="1"/>
          <p:nvPr/>
        </p:nvSpPr>
        <p:spPr>
          <a:xfrm>
            <a:off x="7265773" y="2280599"/>
            <a:ext cx="4406720" cy="2563249"/>
          </a:xfrm>
          <a:prstGeom prst="rect">
            <a:avLst/>
          </a:prstGeom>
        </p:spPr>
        <p:txBody>
          <a:bodyPr vert="horz" lIns="91440" tIns="45720" rIns="91440" bIns="45720" rtlCol="0">
            <a:normAutofit/>
          </a:bodyPr>
          <a:lstStyle/>
          <a:p>
            <a:pPr marR="0">
              <a:spcBef>
                <a:spcPts val="0"/>
              </a:spcBef>
              <a:spcAft>
                <a:spcPts val="800"/>
              </a:spcAft>
              <a:tabLst>
                <a:tab pos="457200" algn="l"/>
                <a:tab pos="5943600" algn="r"/>
              </a:tabLst>
            </a:pPr>
            <a:r>
              <a:rPr lang="en-US" sz="2800" b="1" dirty="0">
                <a:effectLst/>
                <a:latin typeface="Arial" panose="020B0604020202020204" pitchFamily="34" charset="0"/>
                <a:cs typeface="Arial" panose="020B0604020202020204" pitchFamily="34" charset="0"/>
              </a:rPr>
              <a:t>The Bible shows the way to go to heaven, not the way the heavens go.</a:t>
            </a:r>
          </a:p>
          <a:p>
            <a:pPr marR="0" algn="r">
              <a:spcBef>
                <a:spcPts val="0"/>
              </a:spcBef>
              <a:spcAft>
                <a:spcPts val="0"/>
              </a:spcAft>
              <a:tabLst>
                <a:tab pos="457200" algn="l"/>
                <a:tab pos="5943600" algn="r"/>
              </a:tabLst>
            </a:pPr>
            <a:r>
              <a:rPr lang="en-US" sz="2000" b="1" dirty="0">
                <a:effectLst/>
                <a:latin typeface="Arial" panose="020B0604020202020204" pitchFamily="34" charset="0"/>
                <a:cs typeface="Arial" panose="020B0604020202020204" pitchFamily="34" charset="0"/>
              </a:rPr>
              <a:t>Scientist, Galileo Galilei, </a:t>
            </a:r>
          </a:p>
          <a:p>
            <a:pPr algn="r"/>
            <a:r>
              <a:rPr lang="en-US" sz="2000" b="1" i="1" dirty="0">
                <a:effectLst/>
                <a:latin typeface="Arial" panose="020B0604020202020204" pitchFamily="34" charset="0"/>
                <a:cs typeface="Arial" panose="020B0604020202020204" pitchFamily="34" charset="0"/>
              </a:rPr>
              <a:t>Letter to Dowager Grand Duchess, Christina </a:t>
            </a:r>
            <a:endParaRPr lang="en-US" sz="2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09743766"/>
      </p:ext>
    </p:extLst>
  </p:cSld>
  <p:clrMapOvr>
    <a:masterClrMapping/>
  </p:clrMapOvr>
  <mc:AlternateContent xmlns:mc="http://schemas.openxmlformats.org/markup-compatibility/2006">
    <mc:Choice xmlns:p14="http://schemas.microsoft.com/office/powerpoint/2010/main" Requires="p14">
      <p:transition spd="slow" p14:dur="1200">
        <p:zoom dir="in"/>
      </p:transition>
    </mc:Choice>
    <mc:Fallback>
      <p:transition spd="slow">
        <p:zoom dir="in"/>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erson with a long beard&#10;&#10;Description automatically generated with low confidence">
            <a:extLst>
              <a:ext uri="{FF2B5EF4-FFF2-40B4-BE49-F238E27FC236}">
                <a16:creationId xmlns:a16="http://schemas.microsoft.com/office/drawing/2014/main" id="{8C82040A-6930-4783-BC8E-3EEECDDCE41D}"/>
              </a:ext>
            </a:extLst>
          </p:cNvPr>
          <p:cNvPicPr>
            <a:picLocks noChangeAspect="1"/>
          </p:cNvPicPr>
          <p:nvPr/>
        </p:nvPicPr>
        <p:blipFill rotWithShape="1">
          <a:blip r:embed="rId2">
            <a:extLst>
              <a:ext uri="{28A0092B-C50C-407E-A947-70E740481C1C}">
                <a14:useLocalDpi xmlns:a14="http://schemas.microsoft.com/office/drawing/2010/main" val="0"/>
              </a:ext>
            </a:extLst>
          </a:blip>
          <a:srcRect l="131"/>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1"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sX0" fmla="*/ 0 w 4243589"/>
              <a:gd name="csY0" fmla="*/ 0 h 18288"/>
              <a:gd name="csX1" fmla="*/ 478919 w 4243589"/>
              <a:gd name="csY1" fmla="*/ 0 h 18288"/>
              <a:gd name="csX2" fmla="*/ 957839 w 4243589"/>
              <a:gd name="csY2" fmla="*/ 0 h 18288"/>
              <a:gd name="csX3" fmla="*/ 1521630 w 4243589"/>
              <a:gd name="csY3" fmla="*/ 0 h 18288"/>
              <a:gd name="csX4" fmla="*/ 2212729 w 4243589"/>
              <a:gd name="csY4" fmla="*/ 0 h 18288"/>
              <a:gd name="csX5" fmla="*/ 2734084 w 4243589"/>
              <a:gd name="csY5" fmla="*/ 0 h 18288"/>
              <a:gd name="csX6" fmla="*/ 3255439 w 4243589"/>
              <a:gd name="csY6" fmla="*/ 0 h 18288"/>
              <a:gd name="csX7" fmla="*/ 4243589 w 4243589"/>
              <a:gd name="csY7" fmla="*/ 0 h 18288"/>
              <a:gd name="csX8" fmla="*/ 4243589 w 4243589"/>
              <a:gd name="csY8" fmla="*/ 18288 h 18288"/>
              <a:gd name="csX9" fmla="*/ 3594926 w 4243589"/>
              <a:gd name="csY9" fmla="*/ 18288 h 18288"/>
              <a:gd name="csX10" fmla="*/ 3073571 w 4243589"/>
              <a:gd name="csY10" fmla="*/ 18288 h 18288"/>
              <a:gd name="csX11" fmla="*/ 2552216 w 4243589"/>
              <a:gd name="csY11" fmla="*/ 18288 h 18288"/>
              <a:gd name="csX12" fmla="*/ 1903553 w 4243589"/>
              <a:gd name="csY12" fmla="*/ 18288 h 18288"/>
              <a:gd name="csX13" fmla="*/ 1212454 w 4243589"/>
              <a:gd name="csY13" fmla="*/ 18288 h 18288"/>
              <a:gd name="csX14" fmla="*/ 733535 w 4243589"/>
              <a:gd name="csY14" fmla="*/ 18288 h 18288"/>
              <a:gd name="csX15" fmla="*/ 0 w 4243589"/>
              <a:gd name="csY15" fmla="*/ 18288 h 18288"/>
              <a:gd name="csX16" fmla="*/ 0 w 4243589"/>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7BA676C8-00F2-47CC-B09A-578DF9281415}"/>
              </a:ext>
            </a:extLst>
          </p:cNvPr>
          <p:cNvSpPr txBox="1"/>
          <p:nvPr/>
        </p:nvSpPr>
        <p:spPr>
          <a:xfrm>
            <a:off x="5297762" y="3015234"/>
            <a:ext cx="5423578" cy="2061558"/>
          </a:xfrm>
          <a:prstGeom prst="rect">
            <a:avLst/>
          </a:prstGeom>
        </p:spPr>
        <p:txBody>
          <a:bodyPr vert="horz" lIns="91440" tIns="45720" rIns="91440" bIns="45720" rtlCol="0">
            <a:normAutofit/>
          </a:bodyPr>
          <a:lstStyle/>
          <a:p>
            <a:r>
              <a:rPr lang="en-US" sz="2600" b="1" dirty="0">
                <a:latin typeface="Arial" panose="020B0604020202020204" pitchFamily="34" charset="0"/>
                <a:cs typeface="Arial" panose="020B0604020202020204" pitchFamily="34" charset="0"/>
              </a:rPr>
              <a:t>Religion reveals the meaning of life, and science only applies this meaning to the course of circumstances.</a:t>
            </a:r>
          </a:p>
          <a:p>
            <a:pPr algn="r"/>
            <a:r>
              <a:rPr lang="en-US" sz="2200" b="1" dirty="0">
                <a:latin typeface="Arial" panose="020B0604020202020204" pitchFamily="34" charset="0"/>
                <a:cs typeface="Arial" panose="020B0604020202020204" pitchFamily="34" charset="0"/>
              </a:rPr>
              <a:t>Leo Tolstoy, Russian Author</a:t>
            </a:r>
          </a:p>
        </p:txBody>
      </p:sp>
    </p:spTree>
    <p:extLst>
      <p:ext uri="{BB962C8B-B14F-4D97-AF65-F5344CB8AC3E}">
        <p14:creationId xmlns:p14="http://schemas.microsoft.com/office/powerpoint/2010/main" val="639569232"/>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F79630B-0F0B-446E-A637-38FA8F61D1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3437C99-FC8E-4311-B48A-F0C4C329B1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28" y="-1"/>
            <a:ext cx="12192000"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549AE483-160E-4613-B67F-65F2D57C1897}"/>
              </a:ext>
            </a:extLst>
          </p:cNvPr>
          <p:cNvSpPr txBox="1"/>
          <p:nvPr/>
        </p:nvSpPr>
        <p:spPr>
          <a:xfrm>
            <a:off x="112547" y="710597"/>
            <a:ext cx="4723095" cy="5436801"/>
          </a:xfrm>
          <a:prstGeom prst="rect">
            <a:avLst/>
          </a:prstGeom>
        </p:spPr>
        <p:txBody>
          <a:bodyPr vert="horz" lIns="91440" tIns="45720" rIns="91440" bIns="45720" rtlCol="0">
            <a:noAutofit/>
          </a:bodyPr>
          <a:lstStyle/>
          <a:p>
            <a:pPr marR="0">
              <a:lnSpc>
                <a:spcPct val="90000"/>
              </a:lnSpc>
              <a:spcBef>
                <a:spcPts val="0"/>
              </a:spcBef>
              <a:spcAft>
                <a:spcPts val="800"/>
              </a:spcAft>
              <a:tabLst>
                <a:tab pos="5943600" algn="r"/>
              </a:tabLst>
            </a:pPr>
            <a:r>
              <a:rPr lang="en-US" sz="2100" b="1" dirty="0">
                <a:effectLst/>
                <a:latin typeface="Arial" panose="020B0604020202020204" pitchFamily="34" charset="0"/>
                <a:cs typeface="Arial" panose="020B0604020202020204" pitchFamily="34" charset="0"/>
              </a:rPr>
              <a:t>But science can only be created by those who are thoroughly imbued with the aspiration towards truth and understanding. This source of feeling, however, springs from the sphere of religion. To this there also belongs the faith in the possibility that the regulations valid for the world of existence are rational, that is, comprehensible to reason. I cannot conceive of a genuine scientist without that profound faith. The situation may be expressed by an image: Science without religion is lame, religion without science is blind.</a:t>
            </a:r>
          </a:p>
          <a:p>
            <a:pPr marR="0" algn="r">
              <a:lnSpc>
                <a:spcPct val="90000"/>
              </a:lnSpc>
              <a:spcBef>
                <a:spcPts val="0"/>
              </a:spcBef>
              <a:spcAft>
                <a:spcPts val="0"/>
              </a:spcAft>
              <a:tabLst>
                <a:tab pos="5943600" algn="r"/>
              </a:tabLst>
            </a:pPr>
            <a:r>
              <a:rPr lang="en-US" b="1" dirty="0">
                <a:effectLst/>
                <a:latin typeface="Arial" panose="020B0604020202020204" pitchFamily="34" charset="0"/>
                <a:cs typeface="Arial" panose="020B0604020202020204" pitchFamily="34" charset="0"/>
              </a:rPr>
              <a:t>Scientist, Albert Einstein, </a:t>
            </a:r>
          </a:p>
          <a:p>
            <a:pPr algn="r">
              <a:lnSpc>
                <a:spcPct val="90000"/>
              </a:lnSpc>
            </a:pPr>
            <a:r>
              <a:rPr lang="en-US" b="1" i="1" dirty="0">
                <a:effectLst/>
                <a:latin typeface="Arial" panose="020B0604020202020204" pitchFamily="34" charset="0"/>
                <a:cs typeface="Arial" panose="020B0604020202020204" pitchFamily="34" charset="0"/>
              </a:rPr>
              <a:t>Out of My Later Years</a:t>
            </a:r>
            <a:r>
              <a:rPr lang="en-US" b="1" dirty="0">
                <a:effectLst/>
                <a:latin typeface="Arial" panose="020B0604020202020204" pitchFamily="34" charset="0"/>
                <a:cs typeface="Arial" panose="020B0604020202020204" pitchFamily="34" charset="0"/>
              </a:rPr>
              <a:t>, p. 26</a:t>
            </a:r>
            <a:endParaRPr lang="en-US" b="1" dirty="0">
              <a:latin typeface="Arial" panose="020B0604020202020204" pitchFamily="34" charset="0"/>
              <a:cs typeface="Arial" panose="020B0604020202020204" pitchFamily="34" charset="0"/>
            </a:endParaRPr>
          </a:p>
        </p:txBody>
      </p:sp>
      <p:pic>
        <p:nvPicPr>
          <p:cNvPr id="5" name="Picture 4" descr="A person with white hair&#10;&#10;Description automatically generated with low confidence">
            <a:extLst>
              <a:ext uri="{FF2B5EF4-FFF2-40B4-BE49-F238E27FC236}">
                <a16:creationId xmlns:a16="http://schemas.microsoft.com/office/drawing/2014/main" id="{804C65C9-E32C-4533-A0A4-9A53981405B2}"/>
              </a:ext>
            </a:extLst>
          </p:cNvPr>
          <p:cNvPicPr>
            <a:picLocks noChangeAspect="1"/>
          </p:cNvPicPr>
          <p:nvPr/>
        </p:nvPicPr>
        <p:blipFill rotWithShape="1">
          <a:blip r:embed="rId2">
            <a:extLst>
              <a:ext uri="{28A0092B-C50C-407E-A947-70E740481C1C}">
                <a14:useLocalDpi xmlns:a14="http://schemas.microsoft.com/office/drawing/2010/main" val="0"/>
              </a:ext>
            </a:extLst>
          </a:blip>
          <a:srcRect t="11747" b="17247"/>
          <a:stretch/>
        </p:blipFill>
        <p:spPr>
          <a:xfrm>
            <a:off x="4948188" y="1"/>
            <a:ext cx="7243812" cy="6857999"/>
          </a:xfrm>
          <a:custGeom>
            <a:avLst/>
            <a:gdLst/>
            <a:ahLst/>
            <a:cxnLst/>
            <a:rect l="l" t="t" r="r" b="b"/>
            <a:pathLst>
              <a:path w="7243812" h="6857999">
                <a:moveTo>
                  <a:pt x="609803" y="0"/>
                </a:moveTo>
                <a:lnTo>
                  <a:pt x="1222601" y="0"/>
                </a:lnTo>
                <a:lnTo>
                  <a:pt x="1223032" y="1645"/>
                </a:lnTo>
                <a:lnTo>
                  <a:pt x="1343371" y="1645"/>
                </a:lnTo>
                <a:lnTo>
                  <a:pt x="1343665" y="0"/>
                </a:lnTo>
                <a:lnTo>
                  <a:pt x="1884172" y="0"/>
                </a:lnTo>
                <a:lnTo>
                  <a:pt x="1884280" y="1645"/>
                </a:lnTo>
                <a:lnTo>
                  <a:pt x="7243812" y="1645"/>
                </a:lnTo>
                <a:lnTo>
                  <a:pt x="7243812" y="6857999"/>
                </a:lnTo>
                <a:lnTo>
                  <a:pt x="133676" y="6857999"/>
                </a:lnTo>
                <a:lnTo>
                  <a:pt x="114609" y="6843646"/>
                </a:lnTo>
                <a:cubicBezTo>
                  <a:pt x="106811" y="6836369"/>
                  <a:pt x="103243" y="6828354"/>
                  <a:pt x="111459" y="6817746"/>
                </a:cubicBezTo>
                <a:cubicBezTo>
                  <a:pt x="93943" y="6769544"/>
                  <a:pt x="97901" y="6796071"/>
                  <a:pt x="113412" y="6759582"/>
                </a:cubicBezTo>
                <a:cubicBezTo>
                  <a:pt x="110188" y="6732087"/>
                  <a:pt x="99653" y="6727133"/>
                  <a:pt x="100729" y="6705297"/>
                </a:cubicBezTo>
                <a:cubicBezTo>
                  <a:pt x="94563" y="6675394"/>
                  <a:pt x="99792" y="6669536"/>
                  <a:pt x="87662" y="6640957"/>
                </a:cubicBezTo>
                <a:cubicBezTo>
                  <a:pt x="74199" y="6591883"/>
                  <a:pt x="82185" y="6576319"/>
                  <a:pt x="83084" y="6541313"/>
                </a:cubicBezTo>
                <a:cubicBezTo>
                  <a:pt x="82225" y="6490855"/>
                  <a:pt x="67640" y="6422980"/>
                  <a:pt x="59444" y="6370251"/>
                </a:cubicBezTo>
                <a:cubicBezTo>
                  <a:pt x="51248" y="6317522"/>
                  <a:pt x="30729" y="6270972"/>
                  <a:pt x="33908" y="6224938"/>
                </a:cubicBezTo>
                <a:lnTo>
                  <a:pt x="30063" y="6089693"/>
                </a:lnTo>
                <a:cubicBezTo>
                  <a:pt x="25730" y="6032039"/>
                  <a:pt x="3474" y="5997051"/>
                  <a:pt x="29101" y="5973994"/>
                </a:cubicBezTo>
                <a:cubicBezTo>
                  <a:pt x="17018" y="5940131"/>
                  <a:pt x="41135" y="5955713"/>
                  <a:pt x="33855" y="5939847"/>
                </a:cubicBezTo>
                <a:lnTo>
                  <a:pt x="12982" y="5906467"/>
                </a:lnTo>
                <a:lnTo>
                  <a:pt x="8416" y="5862699"/>
                </a:lnTo>
                <a:cubicBezTo>
                  <a:pt x="7895" y="5838948"/>
                  <a:pt x="8409" y="5853058"/>
                  <a:pt x="12052" y="5823324"/>
                </a:cubicBezTo>
                <a:cubicBezTo>
                  <a:pt x="11631" y="5805291"/>
                  <a:pt x="11213" y="5787258"/>
                  <a:pt x="10793" y="5769225"/>
                </a:cubicBezTo>
                <a:cubicBezTo>
                  <a:pt x="17866" y="5738356"/>
                  <a:pt x="19121" y="5696311"/>
                  <a:pt x="25986" y="5667896"/>
                </a:cubicBezTo>
                <a:cubicBezTo>
                  <a:pt x="16329" y="5647975"/>
                  <a:pt x="42195" y="5619318"/>
                  <a:pt x="43687" y="5594585"/>
                </a:cubicBezTo>
                <a:cubicBezTo>
                  <a:pt x="32512" y="5517959"/>
                  <a:pt x="44052" y="5536542"/>
                  <a:pt x="40019" y="5464225"/>
                </a:cubicBezTo>
                <a:cubicBezTo>
                  <a:pt x="32676" y="5400671"/>
                  <a:pt x="26469" y="5311951"/>
                  <a:pt x="22904" y="5269726"/>
                </a:cubicBezTo>
                <a:cubicBezTo>
                  <a:pt x="19341" y="5227501"/>
                  <a:pt x="14742" y="5212581"/>
                  <a:pt x="18628" y="5210876"/>
                </a:cubicBezTo>
                <a:cubicBezTo>
                  <a:pt x="-20300" y="5161742"/>
                  <a:pt x="15511" y="5141336"/>
                  <a:pt x="5392" y="5111369"/>
                </a:cubicBezTo>
                <a:cubicBezTo>
                  <a:pt x="10662" y="5053859"/>
                  <a:pt x="15546" y="5034036"/>
                  <a:pt x="13324" y="5009272"/>
                </a:cubicBezTo>
                <a:cubicBezTo>
                  <a:pt x="25126" y="4982633"/>
                  <a:pt x="74251" y="4956261"/>
                  <a:pt x="48699" y="4925805"/>
                </a:cubicBezTo>
                <a:cubicBezTo>
                  <a:pt x="76704" y="4931200"/>
                  <a:pt x="39437" y="4888353"/>
                  <a:pt x="62925" y="4877992"/>
                </a:cubicBezTo>
                <a:cubicBezTo>
                  <a:pt x="82480" y="4871554"/>
                  <a:pt x="75731" y="4857054"/>
                  <a:pt x="79496" y="4844323"/>
                </a:cubicBezTo>
                <a:cubicBezTo>
                  <a:pt x="97657" y="4832308"/>
                  <a:pt x="110974" y="4752352"/>
                  <a:pt x="101400" y="4733115"/>
                </a:cubicBezTo>
                <a:cubicBezTo>
                  <a:pt x="108185" y="4679357"/>
                  <a:pt x="119720" y="4662889"/>
                  <a:pt x="111223" y="4625153"/>
                </a:cubicBezTo>
                <a:cubicBezTo>
                  <a:pt x="106592" y="4588197"/>
                  <a:pt x="114401" y="4567830"/>
                  <a:pt x="126359" y="4539168"/>
                </a:cubicBezTo>
                <a:cubicBezTo>
                  <a:pt x="126535" y="4522289"/>
                  <a:pt x="126710" y="4505410"/>
                  <a:pt x="126886" y="4488531"/>
                </a:cubicBezTo>
                <a:cubicBezTo>
                  <a:pt x="126165" y="4473140"/>
                  <a:pt x="132917" y="4437329"/>
                  <a:pt x="135099" y="4411258"/>
                </a:cubicBezTo>
                <a:cubicBezTo>
                  <a:pt x="107667" y="4345686"/>
                  <a:pt x="146840" y="4280033"/>
                  <a:pt x="132327" y="4219510"/>
                </a:cubicBezTo>
                <a:cubicBezTo>
                  <a:pt x="138549" y="4158987"/>
                  <a:pt x="124091" y="4192084"/>
                  <a:pt x="172424" y="4048117"/>
                </a:cubicBezTo>
                <a:cubicBezTo>
                  <a:pt x="167703" y="4015047"/>
                  <a:pt x="203806" y="3905047"/>
                  <a:pt x="177666" y="3878222"/>
                </a:cubicBezTo>
                <a:cubicBezTo>
                  <a:pt x="167714" y="3821305"/>
                  <a:pt x="183914" y="3845122"/>
                  <a:pt x="156982" y="3778166"/>
                </a:cubicBezTo>
                <a:cubicBezTo>
                  <a:pt x="160365" y="3760234"/>
                  <a:pt x="142791" y="3724716"/>
                  <a:pt x="142115" y="3707357"/>
                </a:cubicBezTo>
                <a:cubicBezTo>
                  <a:pt x="139253" y="3688591"/>
                  <a:pt x="140202" y="3672776"/>
                  <a:pt x="139805" y="3665569"/>
                </a:cubicBezTo>
                <a:cubicBezTo>
                  <a:pt x="139778" y="3665084"/>
                  <a:pt x="139750" y="3664599"/>
                  <a:pt x="139723" y="3664114"/>
                </a:cubicBezTo>
                <a:lnTo>
                  <a:pt x="134134" y="3653088"/>
                </a:lnTo>
                <a:lnTo>
                  <a:pt x="126568" y="3641228"/>
                </a:lnTo>
                <a:cubicBezTo>
                  <a:pt x="126560" y="3629488"/>
                  <a:pt x="126549" y="3617747"/>
                  <a:pt x="126540" y="3606007"/>
                </a:cubicBezTo>
                <a:lnTo>
                  <a:pt x="134645" y="3597336"/>
                </a:lnTo>
                <a:lnTo>
                  <a:pt x="131649" y="3586412"/>
                </a:lnTo>
                <a:lnTo>
                  <a:pt x="134221" y="3569719"/>
                </a:lnTo>
                <a:lnTo>
                  <a:pt x="133795" y="3568021"/>
                </a:lnTo>
                <a:lnTo>
                  <a:pt x="130189" y="3553678"/>
                </a:lnTo>
                <a:lnTo>
                  <a:pt x="129827" y="3552249"/>
                </a:lnTo>
                <a:lnTo>
                  <a:pt x="122183" y="3542019"/>
                </a:lnTo>
                <a:lnTo>
                  <a:pt x="112426" y="3531201"/>
                </a:lnTo>
                <a:lnTo>
                  <a:pt x="105626" y="3496391"/>
                </a:lnTo>
                <a:lnTo>
                  <a:pt x="111971" y="3486850"/>
                </a:lnTo>
                <a:lnTo>
                  <a:pt x="106910" y="3476412"/>
                </a:lnTo>
                <a:cubicBezTo>
                  <a:pt x="105781" y="3466028"/>
                  <a:pt x="105824" y="3433967"/>
                  <a:pt x="105209" y="3424545"/>
                </a:cubicBezTo>
                <a:lnTo>
                  <a:pt x="103215" y="3419880"/>
                </a:lnTo>
                <a:lnTo>
                  <a:pt x="104953" y="3415218"/>
                </a:lnTo>
                <a:lnTo>
                  <a:pt x="101255" y="3409825"/>
                </a:lnTo>
                <a:lnTo>
                  <a:pt x="103044" y="3407057"/>
                </a:lnTo>
                <a:lnTo>
                  <a:pt x="89764" y="3378959"/>
                </a:lnTo>
                <a:lnTo>
                  <a:pt x="83991" y="3362948"/>
                </a:lnTo>
                <a:lnTo>
                  <a:pt x="66858" y="3332072"/>
                </a:lnTo>
                <a:lnTo>
                  <a:pt x="69057" y="3325671"/>
                </a:lnTo>
                <a:lnTo>
                  <a:pt x="51631" y="3278130"/>
                </a:lnTo>
                <a:lnTo>
                  <a:pt x="53959" y="3277179"/>
                </a:lnTo>
                <a:lnTo>
                  <a:pt x="60205" y="3262610"/>
                </a:lnTo>
                <a:lnTo>
                  <a:pt x="58998" y="3258677"/>
                </a:lnTo>
                <a:cubicBezTo>
                  <a:pt x="46010" y="3210316"/>
                  <a:pt x="80872" y="3236545"/>
                  <a:pt x="45170" y="3180546"/>
                </a:cubicBezTo>
                <a:cubicBezTo>
                  <a:pt x="53643" y="3171780"/>
                  <a:pt x="52550" y="3163902"/>
                  <a:pt x="45228" y="3151828"/>
                </a:cubicBezTo>
                <a:cubicBezTo>
                  <a:pt x="39651" y="3128169"/>
                  <a:pt x="64667" y="3124610"/>
                  <a:pt x="45020" y="3103777"/>
                </a:cubicBezTo>
                <a:cubicBezTo>
                  <a:pt x="59127" y="3105196"/>
                  <a:pt x="41123" y="3057428"/>
                  <a:pt x="57092" y="3065434"/>
                </a:cubicBezTo>
                <a:cubicBezTo>
                  <a:pt x="55435" y="3051512"/>
                  <a:pt x="40803" y="3032637"/>
                  <a:pt x="35088" y="3020247"/>
                </a:cubicBezTo>
                <a:cubicBezTo>
                  <a:pt x="32503" y="3002537"/>
                  <a:pt x="18197" y="3001119"/>
                  <a:pt x="22803" y="2991092"/>
                </a:cubicBezTo>
                <a:cubicBezTo>
                  <a:pt x="24338" y="2987749"/>
                  <a:pt x="27975" y="2983455"/>
                  <a:pt x="34850" y="2977278"/>
                </a:cubicBezTo>
                <a:cubicBezTo>
                  <a:pt x="22587" y="2954448"/>
                  <a:pt x="35600" y="2946689"/>
                  <a:pt x="36223" y="2911749"/>
                </a:cubicBezTo>
                <a:cubicBezTo>
                  <a:pt x="35158" y="2886513"/>
                  <a:pt x="29761" y="2843788"/>
                  <a:pt x="28462" y="2825860"/>
                </a:cubicBezTo>
                <a:cubicBezTo>
                  <a:pt x="28449" y="2818634"/>
                  <a:pt x="28437" y="2811409"/>
                  <a:pt x="28424" y="2804183"/>
                </a:cubicBezTo>
                <a:lnTo>
                  <a:pt x="21292" y="2790136"/>
                </a:lnTo>
                <a:lnTo>
                  <a:pt x="16179" y="2760208"/>
                </a:lnTo>
                <a:lnTo>
                  <a:pt x="22858" y="2751112"/>
                </a:lnTo>
                <a:lnTo>
                  <a:pt x="18505" y="2740278"/>
                </a:lnTo>
                <a:lnTo>
                  <a:pt x="22482" y="2726489"/>
                </a:lnTo>
                <a:lnTo>
                  <a:pt x="18175" y="2725052"/>
                </a:lnTo>
                <a:lnTo>
                  <a:pt x="10521" y="2715895"/>
                </a:lnTo>
                <a:lnTo>
                  <a:pt x="25499" y="2665666"/>
                </a:lnTo>
                <a:lnTo>
                  <a:pt x="30658" y="2635351"/>
                </a:lnTo>
                <a:cubicBezTo>
                  <a:pt x="30723" y="2625597"/>
                  <a:pt x="30791" y="2615842"/>
                  <a:pt x="30857" y="2606088"/>
                </a:cubicBezTo>
                <a:lnTo>
                  <a:pt x="37532" y="2596456"/>
                </a:lnTo>
                <a:cubicBezTo>
                  <a:pt x="41239" y="2582253"/>
                  <a:pt x="34640" y="2564757"/>
                  <a:pt x="36511" y="2549900"/>
                </a:cubicBezTo>
                <a:lnTo>
                  <a:pt x="53712" y="2496499"/>
                </a:lnTo>
                <a:cubicBezTo>
                  <a:pt x="53527" y="2492743"/>
                  <a:pt x="64725" y="2449625"/>
                  <a:pt x="64540" y="2445869"/>
                </a:cubicBezTo>
                <a:cubicBezTo>
                  <a:pt x="61940" y="2441580"/>
                  <a:pt x="65575" y="2413465"/>
                  <a:pt x="64348" y="2408995"/>
                </a:cubicBezTo>
                <a:cubicBezTo>
                  <a:pt x="100333" y="2407546"/>
                  <a:pt x="71752" y="2329020"/>
                  <a:pt x="101725" y="2335735"/>
                </a:cubicBezTo>
                <a:cubicBezTo>
                  <a:pt x="120512" y="2299003"/>
                  <a:pt x="138791" y="2291744"/>
                  <a:pt x="147278" y="2260088"/>
                </a:cubicBezTo>
                <a:cubicBezTo>
                  <a:pt x="152668" y="2224200"/>
                  <a:pt x="143589" y="2220953"/>
                  <a:pt x="152643" y="2193455"/>
                </a:cubicBezTo>
                <a:cubicBezTo>
                  <a:pt x="152701" y="2159228"/>
                  <a:pt x="131577" y="2138038"/>
                  <a:pt x="161815" y="2107942"/>
                </a:cubicBezTo>
                <a:lnTo>
                  <a:pt x="168884" y="2024270"/>
                </a:lnTo>
                <a:lnTo>
                  <a:pt x="210800" y="1969445"/>
                </a:lnTo>
                <a:lnTo>
                  <a:pt x="215063" y="1961162"/>
                </a:lnTo>
                <a:lnTo>
                  <a:pt x="226767" y="1945112"/>
                </a:lnTo>
                <a:lnTo>
                  <a:pt x="225906" y="1942021"/>
                </a:lnTo>
                <a:lnTo>
                  <a:pt x="220555" y="1935584"/>
                </a:lnTo>
                <a:cubicBezTo>
                  <a:pt x="220179" y="1930292"/>
                  <a:pt x="223282" y="1914884"/>
                  <a:pt x="223648" y="1910265"/>
                </a:cubicBezTo>
                <a:cubicBezTo>
                  <a:pt x="221934" y="1909994"/>
                  <a:pt x="221895" y="1909162"/>
                  <a:pt x="222758" y="1907867"/>
                </a:cubicBezTo>
                <a:lnTo>
                  <a:pt x="229387" y="1899379"/>
                </a:lnTo>
                <a:lnTo>
                  <a:pt x="231548" y="1895114"/>
                </a:lnTo>
                <a:lnTo>
                  <a:pt x="216553" y="1892417"/>
                </a:lnTo>
                <a:cubicBezTo>
                  <a:pt x="209075" y="1884999"/>
                  <a:pt x="222114" y="1866643"/>
                  <a:pt x="209739" y="1861483"/>
                </a:cubicBezTo>
                <a:cubicBezTo>
                  <a:pt x="214584" y="1853278"/>
                  <a:pt x="219066" y="1844665"/>
                  <a:pt x="222950" y="1835810"/>
                </a:cubicBezTo>
                <a:lnTo>
                  <a:pt x="224812" y="1830569"/>
                </a:lnTo>
                <a:lnTo>
                  <a:pt x="224522" y="1830429"/>
                </a:lnTo>
                <a:cubicBezTo>
                  <a:pt x="224224" y="1829219"/>
                  <a:pt x="224571" y="1827468"/>
                  <a:pt x="225830" y="1824832"/>
                </a:cubicBezTo>
                <a:lnTo>
                  <a:pt x="228207" y="1821003"/>
                </a:lnTo>
                <a:lnTo>
                  <a:pt x="230878" y="1807109"/>
                </a:lnTo>
                <a:lnTo>
                  <a:pt x="227355" y="1805316"/>
                </a:lnTo>
                <a:lnTo>
                  <a:pt x="228132" y="1804434"/>
                </a:lnTo>
                <a:cubicBezTo>
                  <a:pt x="237533" y="1798221"/>
                  <a:pt x="248274" y="1797417"/>
                  <a:pt x="223762" y="1784314"/>
                </a:cubicBezTo>
                <a:cubicBezTo>
                  <a:pt x="240655" y="1769422"/>
                  <a:pt x="224912" y="1763793"/>
                  <a:pt x="226521" y="1740358"/>
                </a:cubicBezTo>
                <a:cubicBezTo>
                  <a:pt x="240385" y="1732435"/>
                  <a:pt x="239102" y="1724301"/>
                  <a:pt x="233164" y="1715685"/>
                </a:cubicBezTo>
                <a:cubicBezTo>
                  <a:pt x="245499" y="1694404"/>
                  <a:pt x="240415" y="1672675"/>
                  <a:pt x="245819" y="1647555"/>
                </a:cubicBezTo>
                <a:cubicBezTo>
                  <a:pt x="268668" y="1622803"/>
                  <a:pt x="248434" y="1605585"/>
                  <a:pt x="254317" y="1578752"/>
                </a:cubicBezTo>
                <a:lnTo>
                  <a:pt x="249918" y="1546022"/>
                </a:lnTo>
                <a:cubicBezTo>
                  <a:pt x="251996" y="1543635"/>
                  <a:pt x="248777" y="1521210"/>
                  <a:pt x="248927" y="1519929"/>
                </a:cubicBezTo>
                <a:lnTo>
                  <a:pt x="248704" y="1519731"/>
                </a:lnTo>
                <a:lnTo>
                  <a:pt x="252245" y="1514846"/>
                </a:lnTo>
                <a:cubicBezTo>
                  <a:pt x="255314" y="1501295"/>
                  <a:pt x="252199" y="1477394"/>
                  <a:pt x="254681" y="1463304"/>
                </a:cubicBezTo>
                <a:cubicBezTo>
                  <a:pt x="257024" y="1459891"/>
                  <a:pt x="268983" y="1432466"/>
                  <a:pt x="267138" y="1430305"/>
                </a:cubicBezTo>
                <a:lnTo>
                  <a:pt x="266110" y="1429568"/>
                </a:lnTo>
                <a:lnTo>
                  <a:pt x="286784" y="1404045"/>
                </a:lnTo>
                <a:lnTo>
                  <a:pt x="294521" y="1360879"/>
                </a:lnTo>
                <a:lnTo>
                  <a:pt x="324750" y="1301993"/>
                </a:lnTo>
                <a:lnTo>
                  <a:pt x="328780" y="1210776"/>
                </a:lnTo>
                <a:cubicBezTo>
                  <a:pt x="344171" y="1197232"/>
                  <a:pt x="343390" y="1192124"/>
                  <a:pt x="346123" y="1157176"/>
                </a:cubicBezTo>
                <a:cubicBezTo>
                  <a:pt x="359383" y="1110140"/>
                  <a:pt x="355619" y="1111028"/>
                  <a:pt x="349331" y="1063288"/>
                </a:cubicBezTo>
                <a:cubicBezTo>
                  <a:pt x="364194" y="1005331"/>
                  <a:pt x="362778" y="969963"/>
                  <a:pt x="431245" y="889417"/>
                </a:cubicBezTo>
                <a:lnTo>
                  <a:pt x="459477" y="816346"/>
                </a:lnTo>
                <a:cubicBezTo>
                  <a:pt x="465006" y="808083"/>
                  <a:pt x="496978" y="764380"/>
                  <a:pt x="489268" y="752692"/>
                </a:cubicBezTo>
                <a:lnTo>
                  <a:pt x="505368" y="724368"/>
                </a:lnTo>
                <a:lnTo>
                  <a:pt x="511178" y="722494"/>
                </a:lnTo>
                <a:lnTo>
                  <a:pt x="514451" y="717531"/>
                </a:lnTo>
                <a:cubicBezTo>
                  <a:pt x="514171" y="710761"/>
                  <a:pt x="513893" y="703992"/>
                  <a:pt x="513612" y="697222"/>
                </a:cubicBezTo>
                <a:cubicBezTo>
                  <a:pt x="513272" y="693376"/>
                  <a:pt x="513720" y="690905"/>
                  <a:pt x="514772" y="689289"/>
                </a:cubicBezTo>
                <a:lnTo>
                  <a:pt x="515249" y="689151"/>
                </a:lnTo>
                <a:cubicBezTo>
                  <a:pt x="515320" y="686637"/>
                  <a:pt x="515389" y="684122"/>
                  <a:pt x="515461" y="681608"/>
                </a:cubicBezTo>
                <a:cubicBezTo>
                  <a:pt x="522970" y="666964"/>
                  <a:pt x="551123" y="617831"/>
                  <a:pt x="560298" y="601285"/>
                </a:cubicBezTo>
                <a:cubicBezTo>
                  <a:pt x="558549" y="585107"/>
                  <a:pt x="540289" y="573171"/>
                  <a:pt x="570504" y="582332"/>
                </a:cubicBezTo>
                <a:cubicBezTo>
                  <a:pt x="570816" y="577121"/>
                  <a:pt x="573898" y="574271"/>
                  <a:pt x="578347" y="572511"/>
                </a:cubicBezTo>
                <a:lnTo>
                  <a:pt x="580375" y="572092"/>
                </a:lnTo>
                <a:lnTo>
                  <a:pt x="575722" y="536015"/>
                </a:lnTo>
                <a:lnTo>
                  <a:pt x="578705" y="531675"/>
                </a:lnTo>
                <a:lnTo>
                  <a:pt x="564084" y="491380"/>
                </a:lnTo>
                <a:cubicBezTo>
                  <a:pt x="560969" y="487340"/>
                  <a:pt x="560134" y="482008"/>
                  <a:pt x="564457" y="473782"/>
                </a:cubicBezTo>
                <a:lnTo>
                  <a:pt x="566413" y="472000"/>
                </a:lnTo>
                <a:lnTo>
                  <a:pt x="584600" y="354566"/>
                </a:lnTo>
                <a:cubicBezTo>
                  <a:pt x="586100" y="325288"/>
                  <a:pt x="584583" y="317533"/>
                  <a:pt x="588077" y="265704"/>
                </a:cubicBezTo>
                <a:cubicBezTo>
                  <a:pt x="588008" y="205530"/>
                  <a:pt x="578491" y="226511"/>
                  <a:pt x="580576" y="187093"/>
                </a:cubicBezTo>
                <a:cubicBezTo>
                  <a:pt x="579265" y="162458"/>
                  <a:pt x="569240" y="117589"/>
                  <a:pt x="587928" y="130336"/>
                </a:cubicBezTo>
                <a:cubicBezTo>
                  <a:pt x="552635" y="69804"/>
                  <a:pt x="604651" y="82036"/>
                  <a:pt x="593881" y="17287"/>
                </a:cubicBezTo>
                <a:cubicBezTo>
                  <a:pt x="600399" y="13784"/>
                  <a:pt x="605413" y="8440"/>
                  <a:pt x="609224" y="1705"/>
                </a:cubicBezTo>
                <a:close/>
              </a:path>
            </a:pathLst>
          </a:custGeom>
        </p:spPr>
      </p:pic>
    </p:spTree>
    <p:extLst>
      <p:ext uri="{BB962C8B-B14F-4D97-AF65-F5344CB8AC3E}">
        <p14:creationId xmlns:p14="http://schemas.microsoft.com/office/powerpoint/2010/main" val="4255749152"/>
      </p:ext>
    </p:extLst>
  </p:cSld>
  <p:clrMapOvr>
    <a:masterClrMapping/>
  </p:clrMapOvr>
  <mc:AlternateContent xmlns:mc="http://schemas.openxmlformats.org/markup-compatibility/2006">
    <mc:Choice xmlns:p14="http://schemas.microsoft.com/office/powerpoint/2010/main" Requires="p14">
      <p:transition spd="slow" p14:dur="1200">
        <p:zoom dir="in"/>
      </p:transition>
    </mc:Choice>
    <mc:Fallback>
      <p:transition spd="slow">
        <p:zoom dir="in"/>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9">
            <a:extLst>
              <a:ext uri="{FF2B5EF4-FFF2-40B4-BE49-F238E27FC236}">
                <a16:creationId xmlns:a16="http://schemas.microsoft.com/office/drawing/2014/main" id="{23E547B5-89CF-4EC0-96DE-25771AED0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1">
            <a:extLst>
              <a:ext uri="{FF2B5EF4-FFF2-40B4-BE49-F238E27FC236}">
                <a16:creationId xmlns:a16="http://schemas.microsoft.com/office/drawing/2014/main" id="{3F0B8CEB-8279-4E5E-A0CE-1FC9F71736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782" y="0"/>
            <a:ext cx="7421217"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water, outdoor, person, nature&#10;&#10;Description automatically generated">
            <a:extLst>
              <a:ext uri="{FF2B5EF4-FFF2-40B4-BE49-F238E27FC236}">
                <a16:creationId xmlns:a16="http://schemas.microsoft.com/office/drawing/2014/main" id="{ACC3FB2D-62FE-480A-ACC5-9BC4EEC73E57}"/>
              </a:ext>
            </a:extLst>
          </p:cNvPr>
          <p:cNvPicPr>
            <a:picLocks noChangeAspect="1"/>
          </p:cNvPicPr>
          <p:nvPr/>
        </p:nvPicPr>
        <p:blipFill rotWithShape="1">
          <a:blip r:embed="rId2">
            <a:extLst>
              <a:ext uri="{28A0092B-C50C-407E-A947-70E740481C1C}">
                <a14:useLocalDpi xmlns:a14="http://schemas.microsoft.com/office/drawing/2010/main" val="0"/>
              </a:ext>
            </a:extLst>
          </a:blip>
          <a:srcRect l="4930" r="28648" b="-1"/>
          <a:stretch/>
        </p:blipFill>
        <p:spPr>
          <a:xfrm>
            <a:off x="20" y="10"/>
            <a:ext cx="6901711" cy="6857990"/>
          </a:xfrm>
          <a:custGeom>
            <a:avLst/>
            <a:gdLst/>
            <a:ahLst/>
            <a:cxnLst/>
            <a:rect l="l" t="t" r="r" b="b"/>
            <a:pathLst>
              <a:path w="6901731" h="6858000">
                <a:moveTo>
                  <a:pt x="0" y="0"/>
                </a:moveTo>
                <a:lnTo>
                  <a:pt x="6897896" y="5958"/>
                </a:lnTo>
                <a:lnTo>
                  <a:pt x="6866823" y="62592"/>
                </a:lnTo>
                <a:lnTo>
                  <a:pt x="6901731" y="89476"/>
                </a:lnTo>
                <a:lnTo>
                  <a:pt x="6901731" y="103833"/>
                </a:lnTo>
                <a:lnTo>
                  <a:pt x="6900034" y="110092"/>
                </a:lnTo>
                <a:lnTo>
                  <a:pt x="6901731" y="113679"/>
                </a:lnTo>
                <a:lnTo>
                  <a:pt x="6901731" y="405560"/>
                </a:lnTo>
                <a:lnTo>
                  <a:pt x="6900456" y="429509"/>
                </a:lnTo>
                <a:cubicBezTo>
                  <a:pt x="6892773" y="535647"/>
                  <a:pt x="6878314" y="537918"/>
                  <a:pt x="6886342" y="636808"/>
                </a:cubicBezTo>
                <a:cubicBezTo>
                  <a:pt x="6892506" y="756883"/>
                  <a:pt x="6864504" y="771443"/>
                  <a:pt x="6851784" y="839073"/>
                </a:cubicBezTo>
                <a:cubicBezTo>
                  <a:pt x="6838675" y="892655"/>
                  <a:pt x="6864124" y="961738"/>
                  <a:pt x="6845760" y="994930"/>
                </a:cubicBezTo>
                <a:cubicBezTo>
                  <a:pt x="6833572" y="1024166"/>
                  <a:pt x="6859282" y="1058905"/>
                  <a:pt x="6845601" y="1112932"/>
                </a:cubicBezTo>
                <a:cubicBezTo>
                  <a:pt x="6838700" y="1149910"/>
                  <a:pt x="6829138" y="1151035"/>
                  <a:pt x="6820235" y="1187433"/>
                </a:cubicBezTo>
                <a:cubicBezTo>
                  <a:pt x="6815504" y="1196464"/>
                  <a:pt x="6777707" y="1338549"/>
                  <a:pt x="6759643" y="1337010"/>
                </a:cubicBezTo>
                <a:cubicBezTo>
                  <a:pt x="6737660" y="1337296"/>
                  <a:pt x="6760650" y="1396341"/>
                  <a:pt x="6736375" y="1382272"/>
                </a:cubicBezTo>
                <a:cubicBezTo>
                  <a:pt x="6755741" y="1415836"/>
                  <a:pt x="6714675" y="1414567"/>
                  <a:pt x="6701292" y="1432111"/>
                </a:cubicBezTo>
                <a:cubicBezTo>
                  <a:pt x="6721110" y="1460185"/>
                  <a:pt x="6692106" y="1490815"/>
                  <a:pt x="6686578" y="1518624"/>
                </a:cubicBezTo>
                <a:cubicBezTo>
                  <a:pt x="6682512" y="1567002"/>
                  <a:pt x="6679579" y="1571443"/>
                  <a:pt x="6670824" y="1607743"/>
                </a:cubicBezTo>
                <a:cubicBezTo>
                  <a:pt x="6671133" y="1629590"/>
                  <a:pt x="6663161" y="1656870"/>
                  <a:pt x="6664392" y="1696405"/>
                </a:cubicBezTo>
                <a:cubicBezTo>
                  <a:pt x="6655686" y="1770486"/>
                  <a:pt x="6641938" y="1757082"/>
                  <a:pt x="6642880" y="1812372"/>
                </a:cubicBezTo>
                <a:cubicBezTo>
                  <a:pt x="6638579" y="1872475"/>
                  <a:pt x="6619231" y="1825476"/>
                  <a:pt x="6612547" y="1876437"/>
                </a:cubicBezTo>
                <a:cubicBezTo>
                  <a:pt x="6600695" y="1913834"/>
                  <a:pt x="6591061" y="1923231"/>
                  <a:pt x="6571760" y="1953331"/>
                </a:cubicBezTo>
                <a:cubicBezTo>
                  <a:pt x="6561039" y="1989021"/>
                  <a:pt x="6544090" y="2087896"/>
                  <a:pt x="6520213" y="2096455"/>
                </a:cubicBezTo>
                <a:lnTo>
                  <a:pt x="6492461" y="2188148"/>
                </a:lnTo>
                <a:cubicBezTo>
                  <a:pt x="6504372" y="2211333"/>
                  <a:pt x="6489131" y="2253220"/>
                  <a:pt x="6471854" y="2259117"/>
                </a:cubicBezTo>
                <a:cubicBezTo>
                  <a:pt x="6466151" y="2287829"/>
                  <a:pt x="6440452" y="2301346"/>
                  <a:pt x="6439832" y="2328334"/>
                </a:cubicBezTo>
                <a:cubicBezTo>
                  <a:pt x="6431013" y="2351201"/>
                  <a:pt x="6444250" y="2396409"/>
                  <a:pt x="6425162" y="2408211"/>
                </a:cubicBezTo>
                <a:lnTo>
                  <a:pt x="6417221" y="2427382"/>
                </a:lnTo>
                <a:lnTo>
                  <a:pt x="6425030" y="2464387"/>
                </a:lnTo>
                <a:lnTo>
                  <a:pt x="6406293" y="2472223"/>
                </a:lnTo>
                <a:cubicBezTo>
                  <a:pt x="6406862" y="2477277"/>
                  <a:pt x="6406486" y="2491723"/>
                  <a:pt x="6405400" y="2493547"/>
                </a:cubicBezTo>
                <a:lnTo>
                  <a:pt x="6374829" y="2532070"/>
                </a:lnTo>
                <a:cubicBezTo>
                  <a:pt x="6374597" y="2545374"/>
                  <a:pt x="6360976" y="2563797"/>
                  <a:pt x="6350864" y="2577422"/>
                </a:cubicBezTo>
                <a:cubicBezTo>
                  <a:pt x="6327056" y="2632768"/>
                  <a:pt x="6341262" y="2616275"/>
                  <a:pt x="6329174" y="2663854"/>
                </a:cubicBezTo>
                <a:cubicBezTo>
                  <a:pt x="6326303" y="2703642"/>
                  <a:pt x="6332854" y="2709643"/>
                  <a:pt x="6315095" y="2741507"/>
                </a:cubicBezTo>
                <a:cubicBezTo>
                  <a:pt x="6319921" y="2740191"/>
                  <a:pt x="6321925" y="2742004"/>
                  <a:pt x="6322463" y="2745641"/>
                </a:cubicBezTo>
                <a:cubicBezTo>
                  <a:pt x="6322245" y="2747982"/>
                  <a:pt x="6322027" y="2750323"/>
                  <a:pt x="6321808" y="2752663"/>
                </a:cubicBezTo>
                <a:lnTo>
                  <a:pt x="6314569" y="2756718"/>
                </a:lnTo>
                <a:cubicBezTo>
                  <a:pt x="6289324" y="2773686"/>
                  <a:pt x="6317551" y="2780051"/>
                  <a:pt x="6315211" y="2811618"/>
                </a:cubicBezTo>
                <a:cubicBezTo>
                  <a:pt x="6315620" y="2826627"/>
                  <a:pt x="6296047" y="2885298"/>
                  <a:pt x="6302211" y="2882314"/>
                </a:cubicBezTo>
                <a:lnTo>
                  <a:pt x="6286167" y="2949597"/>
                </a:lnTo>
                <a:cubicBezTo>
                  <a:pt x="6286401" y="2994618"/>
                  <a:pt x="6286615" y="2971464"/>
                  <a:pt x="6287037" y="3008578"/>
                </a:cubicBezTo>
                <a:cubicBezTo>
                  <a:pt x="6293795" y="3029535"/>
                  <a:pt x="6274405" y="3114154"/>
                  <a:pt x="6259150" y="3123139"/>
                </a:cubicBezTo>
                <a:cubicBezTo>
                  <a:pt x="6250085" y="3189063"/>
                  <a:pt x="6269067" y="3151280"/>
                  <a:pt x="6272249" y="3227854"/>
                </a:cubicBezTo>
                <a:cubicBezTo>
                  <a:pt x="6278775" y="3295842"/>
                  <a:pt x="6289216" y="3303765"/>
                  <a:pt x="6292288" y="3378383"/>
                </a:cubicBezTo>
                <a:cubicBezTo>
                  <a:pt x="6303894" y="3395995"/>
                  <a:pt x="6287498" y="3432581"/>
                  <a:pt x="6288328" y="3459618"/>
                </a:cubicBezTo>
                <a:cubicBezTo>
                  <a:pt x="6289158" y="3486653"/>
                  <a:pt x="6299937" y="3538735"/>
                  <a:pt x="6297272" y="3540603"/>
                </a:cubicBezTo>
                <a:cubicBezTo>
                  <a:pt x="6296849" y="3577379"/>
                  <a:pt x="6294184" y="3587943"/>
                  <a:pt x="6291001" y="3638374"/>
                </a:cubicBezTo>
                <a:cubicBezTo>
                  <a:pt x="6283026" y="3666794"/>
                  <a:pt x="6265833" y="3731744"/>
                  <a:pt x="6283592" y="3763609"/>
                </a:cubicBezTo>
                <a:cubicBezTo>
                  <a:pt x="6264286" y="3758340"/>
                  <a:pt x="6290177" y="3803150"/>
                  <a:pt x="6274068" y="3814506"/>
                </a:cubicBezTo>
                <a:cubicBezTo>
                  <a:pt x="6260645" y="3821643"/>
                  <a:pt x="6265372" y="3836902"/>
                  <a:pt x="6262850" y="3850454"/>
                </a:cubicBezTo>
                <a:cubicBezTo>
                  <a:pt x="6250418" y="3863479"/>
                  <a:pt x="6250660" y="3955243"/>
                  <a:pt x="6257357" y="3975474"/>
                </a:cubicBezTo>
                <a:cubicBezTo>
                  <a:pt x="6245091" y="4036737"/>
                  <a:pt x="6237535" y="4029237"/>
                  <a:pt x="6257889" y="4073155"/>
                </a:cubicBezTo>
                <a:cubicBezTo>
                  <a:pt x="6259272" y="4085906"/>
                  <a:pt x="6239882" y="4116397"/>
                  <a:pt x="6237441" y="4126638"/>
                </a:cubicBezTo>
                <a:lnTo>
                  <a:pt x="6245587" y="4172738"/>
                </a:lnTo>
                <a:lnTo>
                  <a:pt x="6235772" y="4176721"/>
                </a:lnTo>
                <a:lnTo>
                  <a:pt x="6233287" y="4195136"/>
                </a:lnTo>
                <a:lnTo>
                  <a:pt x="6234619" y="4280850"/>
                </a:lnTo>
                <a:cubicBezTo>
                  <a:pt x="6239453" y="4320763"/>
                  <a:pt x="6223309" y="4337596"/>
                  <a:pt x="6219318" y="4402526"/>
                </a:cubicBezTo>
                <a:cubicBezTo>
                  <a:pt x="6205466" y="4516209"/>
                  <a:pt x="6216183" y="4588729"/>
                  <a:pt x="6216810" y="4651172"/>
                </a:cubicBezTo>
                <a:cubicBezTo>
                  <a:pt x="6217673" y="4756959"/>
                  <a:pt x="6228654" y="4824005"/>
                  <a:pt x="6225945" y="4916779"/>
                </a:cubicBezTo>
                <a:cubicBezTo>
                  <a:pt x="6217032" y="4993010"/>
                  <a:pt x="6264271" y="4984591"/>
                  <a:pt x="6230174" y="5051379"/>
                </a:cubicBezTo>
                <a:cubicBezTo>
                  <a:pt x="6235713" y="5056951"/>
                  <a:pt x="6239420" y="5163714"/>
                  <a:pt x="6242600" y="5170879"/>
                </a:cubicBezTo>
                <a:lnTo>
                  <a:pt x="6235996" y="5216428"/>
                </a:lnTo>
                <a:lnTo>
                  <a:pt x="6214638" y="5285298"/>
                </a:lnTo>
                <a:cubicBezTo>
                  <a:pt x="6211392" y="5297492"/>
                  <a:pt x="6225576" y="5312063"/>
                  <a:pt x="6228432" y="5317696"/>
                </a:cubicBezTo>
                <a:lnTo>
                  <a:pt x="6246496" y="5398787"/>
                </a:lnTo>
                <a:lnTo>
                  <a:pt x="6244793" y="5399530"/>
                </a:lnTo>
                <a:lnTo>
                  <a:pt x="6241695" y="5406948"/>
                </a:lnTo>
                <a:lnTo>
                  <a:pt x="6267461" y="5499413"/>
                </a:lnTo>
                <a:cubicBezTo>
                  <a:pt x="6285387" y="5533848"/>
                  <a:pt x="6284888" y="5550029"/>
                  <a:pt x="6295987" y="5582659"/>
                </a:cubicBezTo>
                <a:cubicBezTo>
                  <a:pt x="6311253" y="5681724"/>
                  <a:pt x="6295439" y="5695558"/>
                  <a:pt x="6364803" y="5784263"/>
                </a:cubicBezTo>
                <a:cubicBezTo>
                  <a:pt x="6379348" y="5818651"/>
                  <a:pt x="6412475" y="5906802"/>
                  <a:pt x="6423050" y="5922637"/>
                </a:cubicBezTo>
                <a:cubicBezTo>
                  <a:pt x="6445210" y="5973612"/>
                  <a:pt x="6468179" y="6023873"/>
                  <a:pt x="6497767" y="6090108"/>
                </a:cubicBezTo>
                <a:cubicBezTo>
                  <a:pt x="6571895" y="6150548"/>
                  <a:pt x="6572491" y="6236583"/>
                  <a:pt x="6606710" y="6281543"/>
                </a:cubicBezTo>
                <a:cubicBezTo>
                  <a:pt x="6633675" y="6335892"/>
                  <a:pt x="6654357" y="6388782"/>
                  <a:pt x="6667540" y="6443715"/>
                </a:cubicBezTo>
                <a:cubicBezTo>
                  <a:pt x="6685192" y="6466826"/>
                  <a:pt x="6650500" y="6508701"/>
                  <a:pt x="6659722" y="6550105"/>
                </a:cubicBezTo>
                <a:cubicBezTo>
                  <a:pt x="6665926" y="6645044"/>
                  <a:pt x="6669126" y="6627536"/>
                  <a:pt x="6671805" y="6687397"/>
                </a:cubicBezTo>
                <a:cubicBezTo>
                  <a:pt x="6682671" y="6733683"/>
                  <a:pt x="6665210" y="6772117"/>
                  <a:pt x="6669658" y="6806602"/>
                </a:cubicBezTo>
                <a:cubicBezTo>
                  <a:pt x="6661174" y="6812658"/>
                  <a:pt x="6667097" y="6831470"/>
                  <a:pt x="6675783" y="6850325"/>
                </a:cubicBezTo>
                <a:lnTo>
                  <a:pt x="6679704" y="6858000"/>
                </a:lnTo>
                <a:lnTo>
                  <a:pt x="4532241" y="6858000"/>
                </a:lnTo>
                <a:lnTo>
                  <a:pt x="1208596" y="6858000"/>
                </a:lnTo>
                <a:lnTo>
                  <a:pt x="0" y="6858000"/>
                </a:lnTo>
                <a:close/>
              </a:path>
            </a:pathLst>
          </a:custGeom>
        </p:spPr>
      </p:pic>
      <p:sp>
        <p:nvSpPr>
          <p:cNvPr id="3" name="TextBox 2">
            <a:extLst>
              <a:ext uri="{FF2B5EF4-FFF2-40B4-BE49-F238E27FC236}">
                <a16:creationId xmlns:a16="http://schemas.microsoft.com/office/drawing/2014/main" id="{CFD9B492-7479-454A-9A89-50D5D7859517}"/>
              </a:ext>
            </a:extLst>
          </p:cNvPr>
          <p:cNvSpPr txBox="1"/>
          <p:nvPr/>
        </p:nvSpPr>
        <p:spPr>
          <a:xfrm>
            <a:off x="7055709" y="806501"/>
            <a:ext cx="4764800" cy="5244995"/>
          </a:xfrm>
          <a:prstGeom prst="rect">
            <a:avLst/>
          </a:prstGeom>
        </p:spPr>
        <p:txBody>
          <a:bodyPr vert="horz" lIns="91440" tIns="45720" rIns="91440" bIns="45720" rtlCol="0">
            <a:noAutofit/>
          </a:bodyPr>
          <a:lstStyle/>
          <a:p>
            <a:pPr marR="0">
              <a:spcBef>
                <a:spcPts val="0"/>
              </a:spcBef>
              <a:spcAft>
                <a:spcPts val="800"/>
              </a:spcAft>
              <a:tabLst>
                <a:tab pos="5943600" algn="r"/>
              </a:tabLst>
            </a:pPr>
            <a:r>
              <a:rPr lang="en-US" sz="2200" b="1" dirty="0">
                <a:effectLst/>
                <a:latin typeface="Arial" panose="020B0604020202020204" pitchFamily="34" charset="0"/>
                <a:cs typeface="Arial" panose="020B0604020202020204" pitchFamily="34" charset="0"/>
              </a:rPr>
              <a:t>Science and religion find common ground in their search for universal truths. Universal truths cannot be compartmentalized. From this perspective, if a scientist genuinely searches for universal truths, he or she will be naturally led to religion, and correspondingly, a sincere member of a religious faith will be open to the results of scientific investigation.</a:t>
            </a:r>
          </a:p>
          <a:p>
            <a:pPr marR="0" algn="r">
              <a:spcBef>
                <a:spcPts val="0"/>
              </a:spcBef>
              <a:spcAft>
                <a:spcPts val="0"/>
              </a:spcAft>
              <a:tabLst>
                <a:tab pos="5943600" algn="r"/>
              </a:tabLst>
            </a:pPr>
            <a:r>
              <a:rPr lang="en-US" sz="2000" b="1" dirty="0">
                <a:effectLst/>
                <a:latin typeface="Arial" panose="020B0604020202020204" pitchFamily="34" charset="0"/>
                <a:cs typeface="Arial" panose="020B0604020202020204" pitchFamily="34" charset="0"/>
              </a:rPr>
              <a:t>Scientist, Anjam Khursheed, </a:t>
            </a:r>
          </a:p>
          <a:p>
            <a:pPr algn="r"/>
            <a:r>
              <a:rPr lang="en-US" sz="2000" b="1" i="1" dirty="0">
                <a:effectLst/>
                <a:latin typeface="Arial" panose="020B0604020202020204" pitchFamily="34" charset="0"/>
                <a:cs typeface="Arial" panose="020B0604020202020204" pitchFamily="34" charset="0"/>
              </a:rPr>
              <a:t>The Spiritual Foundations </a:t>
            </a:r>
          </a:p>
          <a:p>
            <a:pPr algn="r"/>
            <a:r>
              <a:rPr lang="en-US" sz="2000" b="1" i="1" dirty="0">
                <a:effectLst/>
                <a:latin typeface="Arial" panose="020B0604020202020204" pitchFamily="34" charset="0"/>
                <a:cs typeface="Arial" panose="020B0604020202020204" pitchFamily="34" charset="0"/>
              </a:rPr>
              <a:t>of Science</a:t>
            </a:r>
            <a:r>
              <a:rPr lang="en-US" sz="2000" b="1" dirty="0">
                <a:effectLst/>
                <a:latin typeface="Arial" panose="020B0604020202020204" pitchFamily="34" charset="0"/>
                <a:cs typeface="Arial" panose="020B0604020202020204" pitchFamily="34" charset="0"/>
              </a:rPr>
              <a:t>, p. 20</a:t>
            </a:r>
            <a:endParaRPr lang="en-US" sz="2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32788822"/>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6900685-C44B-4B61-AE4F-BC8F4140C789}"/>
              </a:ext>
            </a:extLst>
          </p:cNvPr>
          <p:cNvSpPr txBox="1"/>
          <p:nvPr/>
        </p:nvSpPr>
        <p:spPr>
          <a:xfrm>
            <a:off x="477481" y="1117333"/>
            <a:ext cx="3794732" cy="4623334"/>
          </a:xfrm>
          <a:prstGeom prst="rect">
            <a:avLst/>
          </a:prstGeom>
        </p:spPr>
        <p:txBody>
          <a:bodyPr vert="horz" lIns="91440" tIns="45720" rIns="91440" bIns="45720" rtlCol="0">
            <a:normAutofit/>
          </a:bodyPr>
          <a:lstStyle/>
          <a:p>
            <a:pPr marR="0">
              <a:lnSpc>
                <a:spcPct val="90000"/>
              </a:lnSpc>
              <a:spcBef>
                <a:spcPts val="0"/>
              </a:spcBef>
              <a:spcAft>
                <a:spcPts val="800"/>
              </a:spcAft>
              <a:tabLst>
                <a:tab pos="5943600" algn="r"/>
              </a:tabLst>
            </a:pPr>
            <a:r>
              <a:rPr lang="en-US" sz="2200" b="1" dirty="0">
                <a:effectLst/>
                <a:latin typeface="Arial" panose="020B0604020202020204" pitchFamily="34" charset="0"/>
                <a:cs typeface="Arial" panose="020B0604020202020204" pitchFamily="34" charset="0"/>
              </a:rPr>
              <a:t>For a parallel to the lesson of atomic theory…[we must turn] to those kinds of epistemological problems with which already thinkers like the Buddha and Lao Tzu have been confronted, when trying to harmonize our position as spectators and actors in the great drama of existence.</a:t>
            </a:r>
          </a:p>
          <a:p>
            <a:pPr marR="0" algn="r">
              <a:lnSpc>
                <a:spcPct val="90000"/>
              </a:lnSpc>
              <a:spcBef>
                <a:spcPts val="0"/>
              </a:spcBef>
              <a:spcAft>
                <a:spcPts val="0"/>
              </a:spcAft>
              <a:tabLst>
                <a:tab pos="5943600" algn="r"/>
              </a:tabLst>
            </a:pPr>
            <a:r>
              <a:rPr lang="en-US" b="1" dirty="0">
                <a:effectLst/>
                <a:latin typeface="Arial" panose="020B0604020202020204" pitchFamily="34" charset="0"/>
                <a:cs typeface="Arial" panose="020B0604020202020204" pitchFamily="34" charset="0"/>
              </a:rPr>
              <a:t>Scientist, Niels Bohr, </a:t>
            </a:r>
          </a:p>
          <a:p>
            <a:pPr marR="0" algn="r">
              <a:lnSpc>
                <a:spcPct val="90000"/>
              </a:lnSpc>
              <a:spcBef>
                <a:spcPts val="0"/>
              </a:spcBef>
              <a:spcAft>
                <a:spcPts val="0"/>
              </a:spcAft>
              <a:tabLst>
                <a:tab pos="5943600" algn="r"/>
              </a:tabLst>
            </a:pPr>
            <a:r>
              <a:rPr lang="en-US" b="1" i="1" dirty="0">
                <a:effectLst/>
                <a:latin typeface="Arial" panose="020B0604020202020204" pitchFamily="34" charset="0"/>
                <a:cs typeface="Arial" panose="020B0604020202020204" pitchFamily="34" charset="0"/>
              </a:rPr>
              <a:t>Speech on Quantum Theory</a:t>
            </a:r>
            <a:endParaRPr lang="en-US" b="1" dirty="0">
              <a:effectLst/>
              <a:latin typeface="Arial" panose="020B0604020202020204" pitchFamily="34" charset="0"/>
              <a:cs typeface="Arial" panose="020B0604020202020204" pitchFamily="34" charset="0"/>
            </a:endParaRPr>
          </a:p>
        </p:txBody>
      </p:sp>
      <p:pic>
        <p:nvPicPr>
          <p:cNvPr id="13" name="Picture 12" descr="A picture containing electronics, close&#10;&#10;Description automatically generated">
            <a:extLst>
              <a:ext uri="{FF2B5EF4-FFF2-40B4-BE49-F238E27FC236}">
                <a16:creationId xmlns:a16="http://schemas.microsoft.com/office/drawing/2014/main" id="{2D2F06B6-41F1-441F-B7E9-8049501C8CBD}"/>
              </a:ext>
            </a:extLst>
          </p:cNvPr>
          <p:cNvPicPr>
            <a:picLocks noChangeAspect="1"/>
          </p:cNvPicPr>
          <p:nvPr/>
        </p:nvPicPr>
        <p:blipFill rotWithShape="1">
          <a:blip r:embed="rId2">
            <a:extLst>
              <a:ext uri="{28A0092B-C50C-407E-A947-70E740481C1C}">
                <a14:useLocalDpi xmlns:a14="http://schemas.microsoft.com/office/drawing/2010/main" val="0"/>
              </a:ext>
            </a:extLst>
          </a:blip>
          <a:srcRect l="19008" r="7754"/>
          <a:stretch/>
        </p:blipFill>
        <p:spPr>
          <a:xfrm>
            <a:off x="4639056" y="10"/>
            <a:ext cx="7552944" cy="6857990"/>
          </a:xfrm>
          <a:prstGeom prst="rect">
            <a:avLst/>
          </a:prstGeom>
          <a:effectLst/>
        </p:spPr>
      </p:pic>
    </p:spTree>
    <p:extLst>
      <p:ext uri="{BB962C8B-B14F-4D97-AF65-F5344CB8AC3E}">
        <p14:creationId xmlns:p14="http://schemas.microsoft.com/office/powerpoint/2010/main" val="1278767838"/>
      </p:ext>
    </p:extLst>
  </p:cSld>
  <p:clrMapOvr>
    <a:masterClrMapping/>
  </p:clrMapOvr>
  <mc:AlternateContent xmlns:mc="http://schemas.openxmlformats.org/markup-compatibility/2006">
    <mc:Choice xmlns:p14="http://schemas.microsoft.com/office/powerpoint/2010/main" Requires="p14">
      <p:transition spd="slow" p14:dur="1200">
        <p:zoom dir="in"/>
      </p:transition>
    </mc:Choice>
    <mc:Fallback>
      <p:transition spd="slow">
        <p:zoom dir="in"/>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nline Media 2" title="Lyla June - Time Traveler (feat. Desirae Harp) Official Music Video">
            <a:hlinkClick r:id="" action="ppaction://media"/>
            <a:extLst>
              <a:ext uri="{FF2B5EF4-FFF2-40B4-BE49-F238E27FC236}">
                <a16:creationId xmlns:a16="http://schemas.microsoft.com/office/drawing/2014/main" id="{ADF70CE0-A239-CC7A-2A96-C21F8EBED55F}"/>
              </a:ext>
            </a:extLst>
          </p:cNvPr>
          <p:cNvPicPr>
            <a:picLocks noRot="1" noChangeAspect="1"/>
          </p:cNvPicPr>
          <p:nvPr>
            <a:videoFile r:link="rId1"/>
          </p:nvPr>
        </p:nvPicPr>
        <p:blipFill>
          <a:blip r:embed="rId3"/>
          <a:stretch>
            <a:fillRect/>
          </a:stretch>
        </p:blipFill>
        <p:spPr>
          <a:xfrm>
            <a:off x="991134" y="294202"/>
            <a:ext cx="10209730" cy="5768497"/>
          </a:xfrm>
          <a:prstGeom prst="rect">
            <a:avLst/>
          </a:prstGeom>
        </p:spPr>
      </p:pic>
      <p:sp>
        <p:nvSpPr>
          <p:cNvPr id="4" name="TextBox 3">
            <a:extLst>
              <a:ext uri="{FF2B5EF4-FFF2-40B4-BE49-F238E27FC236}">
                <a16:creationId xmlns:a16="http://schemas.microsoft.com/office/drawing/2014/main" id="{9A962201-3464-6106-8BC4-DFC9BF0E0E97}"/>
              </a:ext>
            </a:extLst>
          </p:cNvPr>
          <p:cNvSpPr txBox="1"/>
          <p:nvPr/>
        </p:nvSpPr>
        <p:spPr>
          <a:xfrm>
            <a:off x="2748144" y="6226604"/>
            <a:ext cx="6695711" cy="461665"/>
          </a:xfrm>
          <a:prstGeom prst="rect">
            <a:avLst/>
          </a:prstGeom>
          <a:noFill/>
        </p:spPr>
        <p:txBody>
          <a:bodyPr wrap="square">
            <a:spAutoFit/>
          </a:bodyPr>
          <a:lstStyle/>
          <a:p>
            <a:r>
              <a:rPr lang="en-US" sz="2400" b="1" dirty="0">
                <a:hlinkClick r:id="rId4"/>
              </a:rPr>
              <a:t>https://www.youtube.com/watch?v=ulK_GE9XjO8</a:t>
            </a:r>
            <a:r>
              <a:rPr lang="en-US" sz="2400" b="1" dirty="0"/>
              <a:t> </a:t>
            </a:r>
          </a:p>
        </p:txBody>
      </p:sp>
    </p:spTree>
    <p:extLst>
      <p:ext uri="{BB962C8B-B14F-4D97-AF65-F5344CB8AC3E}">
        <p14:creationId xmlns:p14="http://schemas.microsoft.com/office/powerpoint/2010/main" val="1172940231"/>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D64D17-3BDB-ADCF-2F40-3A12F83464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8235" y="351215"/>
            <a:ext cx="9895530" cy="5566235"/>
          </a:xfrm>
          <a:prstGeom prst="rect">
            <a:avLst/>
          </a:prstGeom>
        </p:spPr>
      </p:pic>
      <p:sp>
        <p:nvSpPr>
          <p:cNvPr id="5" name="TextBox 4">
            <a:extLst>
              <a:ext uri="{FF2B5EF4-FFF2-40B4-BE49-F238E27FC236}">
                <a16:creationId xmlns:a16="http://schemas.microsoft.com/office/drawing/2014/main" id="{B2131559-0461-6B7A-5CED-19AD76937455}"/>
              </a:ext>
            </a:extLst>
          </p:cNvPr>
          <p:cNvSpPr txBox="1"/>
          <p:nvPr/>
        </p:nvSpPr>
        <p:spPr>
          <a:xfrm>
            <a:off x="2629482" y="6045120"/>
            <a:ext cx="6933036" cy="461665"/>
          </a:xfrm>
          <a:prstGeom prst="rect">
            <a:avLst/>
          </a:prstGeom>
          <a:noFill/>
        </p:spPr>
        <p:txBody>
          <a:bodyPr wrap="square">
            <a:spAutoFit/>
          </a:bodyPr>
          <a:lstStyle/>
          <a:p>
            <a:r>
              <a:rPr lang="en-US" sz="2400" b="1" dirty="0">
                <a:hlinkClick r:id="rId3"/>
              </a:rPr>
              <a:t>https://www.youtube.com/watch?v=m4pq_nWvPf0</a:t>
            </a:r>
            <a:r>
              <a:rPr lang="en-US" sz="2400" b="1" dirty="0"/>
              <a:t> </a:t>
            </a:r>
          </a:p>
        </p:txBody>
      </p:sp>
    </p:spTree>
    <p:extLst>
      <p:ext uri="{BB962C8B-B14F-4D97-AF65-F5344CB8AC3E}">
        <p14:creationId xmlns:p14="http://schemas.microsoft.com/office/powerpoint/2010/main" val="1572780361"/>
      </p:ext>
    </p:extLst>
  </p:cSld>
  <p:clrMapOvr>
    <a:masterClrMapping/>
  </p:clrMapOvr>
  <mc:AlternateContent xmlns:mc="http://schemas.openxmlformats.org/markup-compatibility/2006">
    <mc:Choice xmlns:p14="http://schemas.microsoft.com/office/powerpoint/2010/main" Requires="p14">
      <p:transition spd="slow" p14:dur="1200">
        <p:zoom dir="in"/>
      </p:transition>
    </mc:Choice>
    <mc:Fallback>
      <p:transition spd="slow">
        <p:zoom dir="in"/>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2974</TotalTime>
  <Words>1100</Words>
  <Application>Microsoft Office PowerPoint</Application>
  <PresentationFormat>Widescreen</PresentationFormat>
  <Paragraphs>58</Paragraphs>
  <Slides>20</Slides>
  <Notes>0</Notes>
  <HiddenSlides>0</HiddenSlides>
  <MMClips>2</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Calibri Light</vt:lpstr>
      <vt:lpstr>Office Theme</vt:lpstr>
      <vt:lpstr>Science &amp; Religion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Science &amp; Religion</dc:title>
  <dc:creator>Bill Huitt</dc:creator>
  <cp:lastModifiedBy>Huitt, Bill</cp:lastModifiedBy>
  <cp:revision>17</cp:revision>
  <dcterms:created xsi:type="dcterms:W3CDTF">2022-03-07T03:26:47Z</dcterms:created>
  <dcterms:modified xsi:type="dcterms:W3CDTF">2026-03-12T23:09:39Z</dcterms:modified>
</cp:coreProperties>
</file>