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58" r:id="rId4"/>
    <p:sldId id="260" r:id="rId5"/>
    <p:sldId id="261" r:id="rId6"/>
    <p:sldId id="273" r:id="rId7"/>
    <p:sldId id="272" r:id="rId8"/>
    <p:sldId id="262" r:id="rId9"/>
    <p:sldId id="263" r:id="rId10"/>
    <p:sldId id="264" r:id="rId11"/>
    <p:sldId id="268" r:id="rId12"/>
    <p:sldId id="265" r:id="rId13"/>
    <p:sldId id="266" r:id="rId14"/>
    <p:sldId id="267" r:id="rId15"/>
    <p:sldId id="269" r:id="rId16"/>
    <p:sldId id="256" r:id="rId17"/>
    <p:sldId id="270" r:id="rId18"/>
    <p:sldId id="27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5" autoAdjust="0"/>
    <p:restoredTop sz="94660"/>
  </p:normalViewPr>
  <p:slideViewPr>
    <p:cSldViewPr snapToGrid="0">
      <p:cViewPr varScale="1">
        <p:scale>
          <a:sx n="97" d="100"/>
          <a:sy n="97" d="100"/>
        </p:scale>
        <p:origin x="542" y="49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E1BAB-B558-41CB-8394-644D320761B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98DE4F8-B867-4512-A894-D92ECD0AAE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3E4B612-DD0C-4480-8E13-23EB2F63142C}"/>
              </a:ext>
            </a:extLst>
          </p:cNvPr>
          <p:cNvSpPr>
            <a:spLocks noGrp="1"/>
          </p:cNvSpPr>
          <p:nvPr>
            <p:ph type="dt" sz="half" idx="10"/>
          </p:nvPr>
        </p:nvSpPr>
        <p:spPr/>
        <p:txBody>
          <a:bodyPr/>
          <a:lstStyle/>
          <a:p>
            <a:fld id="{ACFA5E75-5CEA-45FD-9674-3B9D5EFD1805}" type="datetimeFigureOut">
              <a:rPr lang="en-US" smtClean="0"/>
              <a:t>3/5/2026</a:t>
            </a:fld>
            <a:endParaRPr lang="en-US"/>
          </a:p>
        </p:txBody>
      </p:sp>
      <p:sp>
        <p:nvSpPr>
          <p:cNvPr id="5" name="Footer Placeholder 4">
            <a:extLst>
              <a:ext uri="{FF2B5EF4-FFF2-40B4-BE49-F238E27FC236}">
                <a16:creationId xmlns:a16="http://schemas.microsoft.com/office/drawing/2014/main" id="{2D4E75C3-CB2C-4EF1-AFB1-BBF38B5B0C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A37033-8EEA-4E2D-B042-A339B0669F90}"/>
              </a:ext>
            </a:extLst>
          </p:cNvPr>
          <p:cNvSpPr>
            <a:spLocks noGrp="1"/>
          </p:cNvSpPr>
          <p:nvPr>
            <p:ph type="sldNum" sz="quarter" idx="12"/>
          </p:nvPr>
        </p:nvSpPr>
        <p:spPr/>
        <p:txBody>
          <a:bodyPr/>
          <a:lstStyle/>
          <a:p>
            <a:fld id="{C1CB1940-27F2-4C5E-94BA-73B00EC6B97A}" type="slidenum">
              <a:rPr lang="en-US" smtClean="0"/>
              <a:t>‹#›</a:t>
            </a:fld>
            <a:endParaRPr lang="en-US"/>
          </a:p>
        </p:txBody>
      </p:sp>
    </p:spTree>
    <p:extLst>
      <p:ext uri="{BB962C8B-B14F-4D97-AF65-F5344CB8AC3E}">
        <p14:creationId xmlns:p14="http://schemas.microsoft.com/office/powerpoint/2010/main" val="4161605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67293-37BD-47B7-80DC-A8773DA9E8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954BDB-73A9-4491-8984-A25FF9D69C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0D8A5D-FF56-4EAD-892E-23737B3093FF}"/>
              </a:ext>
            </a:extLst>
          </p:cNvPr>
          <p:cNvSpPr>
            <a:spLocks noGrp="1"/>
          </p:cNvSpPr>
          <p:nvPr>
            <p:ph type="dt" sz="half" idx="10"/>
          </p:nvPr>
        </p:nvSpPr>
        <p:spPr/>
        <p:txBody>
          <a:bodyPr/>
          <a:lstStyle/>
          <a:p>
            <a:fld id="{ACFA5E75-5CEA-45FD-9674-3B9D5EFD1805}" type="datetimeFigureOut">
              <a:rPr lang="en-US" smtClean="0"/>
              <a:t>3/5/2026</a:t>
            </a:fld>
            <a:endParaRPr lang="en-US"/>
          </a:p>
        </p:txBody>
      </p:sp>
      <p:sp>
        <p:nvSpPr>
          <p:cNvPr id="5" name="Footer Placeholder 4">
            <a:extLst>
              <a:ext uri="{FF2B5EF4-FFF2-40B4-BE49-F238E27FC236}">
                <a16:creationId xmlns:a16="http://schemas.microsoft.com/office/drawing/2014/main" id="{101B48B6-432B-4A9E-A3DE-EA9AFA2028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806091-EC13-42D2-8EF2-7B6D2D7DC9CA}"/>
              </a:ext>
            </a:extLst>
          </p:cNvPr>
          <p:cNvSpPr>
            <a:spLocks noGrp="1"/>
          </p:cNvSpPr>
          <p:nvPr>
            <p:ph type="sldNum" sz="quarter" idx="12"/>
          </p:nvPr>
        </p:nvSpPr>
        <p:spPr/>
        <p:txBody>
          <a:bodyPr/>
          <a:lstStyle/>
          <a:p>
            <a:fld id="{C1CB1940-27F2-4C5E-94BA-73B00EC6B97A}" type="slidenum">
              <a:rPr lang="en-US" smtClean="0"/>
              <a:t>‹#›</a:t>
            </a:fld>
            <a:endParaRPr lang="en-US"/>
          </a:p>
        </p:txBody>
      </p:sp>
    </p:spTree>
    <p:extLst>
      <p:ext uri="{BB962C8B-B14F-4D97-AF65-F5344CB8AC3E}">
        <p14:creationId xmlns:p14="http://schemas.microsoft.com/office/powerpoint/2010/main" val="19547198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C7BFE-7EC7-4B1F-8FD1-C6F2269C1B6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331866E-7326-4FFF-AF53-C6055FE84DE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6870BCB-FF8A-48C5-858E-560B1E83EA76}"/>
              </a:ext>
            </a:extLst>
          </p:cNvPr>
          <p:cNvSpPr>
            <a:spLocks noGrp="1"/>
          </p:cNvSpPr>
          <p:nvPr>
            <p:ph type="dt" sz="half" idx="10"/>
          </p:nvPr>
        </p:nvSpPr>
        <p:spPr/>
        <p:txBody>
          <a:bodyPr/>
          <a:lstStyle/>
          <a:p>
            <a:fld id="{ACFA5E75-5CEA-45FD-9674-3B9D5EFD1805}" type="datetimeFigureOut">
              <a:rPr lang="en-US" smtClean="0"/>
              <a:t>3/5/2026</a:t>
            </a:fld>
            <a:endParaRPr lang="en-US"/>
          </a:p>
        </p:txBody>
      </p:sp>
      <p:sp>
        <p:nvSpPr>
          <p:cNvPr id="5" name="Footer Placeholder 4">
            <a:extLst>
              <a:ext uri="{FF2B5EF4-FFF2-40B4-BE49-F238E27FC236}">
                <a16:creationId xmlns:a16="http://schemas.microsoft.com/office/drawing/2014/main" id="{AA9C7886-9841-4F67-8A58-47C8516047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48203C-D4BB-422B-9B23-924B47B0C6D7}"/>
              </a:ext>
            </a:extLst>
          </p:cNvPr>
          <p:cNvSpPr>
            <a:spLocks noGrp="1"/>
          </p:cNvSpPr>
          <p:nvPr>
            <p:ph type="sldNum" sz="quarter" idx="12"/>
          </p:nvPr>
        </p:nvSpPr>
        <p:spPr/>
        <p:txBody>
          <a:bodyPr/>
          <a:lstStyle/>
          <a:p>
            <a:fld id="{C1CB1940-27F2-4C5E-94BA-73B00EC6B97A}" type="slidenum">
              <a:rPr lang="en-US" smtClean="0"/>
              <a:t>‹#›</a:t>
            </a:fld>
            <a:endParaRPr lang="en-US"/>
          </a:p>
        </p:txBody>
      </p:sp>
    </p:spTree>
    <p:extLst>
      <p:ext uri="{BB962C8B-B14F-4D97-AF65-F5344CB8AC3E}">
        <p14:creationId xmlns:p14="http://schemas.microsoft.com/office/powerpoint/2010/main" val="4291481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7E5D6-A461-4148-81E4-80FAD9A8E6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6E4DC1-4971-4F42-9B12-DCDDF74F657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B4A613-D31F-46F9-8AD8-1EC7288D943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AACD5C9-833C-43FA-97E0-09BDAA1E53D1}"/>
              </a:ext>
            </a:extLst>
          </p:cNvPr>
          <p:cNvSpPr>
            <a:spLocks noGrp="1"/>
          </p:cNvSpPr>
          <p:nvPr>
            <p:ph type="dt" sz="half" idx="10"/>
          </p:nvPr>
        </p:nvSpPr>
        <p:spPr/>
        <p:txBody>
          <a:bodyPr/>
          <a:lstStyle/>
          <a:p>
            <a:fld id="{ACFA5E75-5CEA-45FD-9674-3B9D5EFD1805}" type="datetimeFigureOut">
              <a:rPr lang="en-US" smtClean="0"/>
              <a:t>3/5/2026</a:t>
            </a:fld>
            <a:endParaRPr lang="en-US"/>
          </a:p>
        </p:txBody>
      </p:sp>
      <p:sp>
        <p:nvSpPr>
          <p:cNvPr id="6" name="Footer Placeholder 5">
            <a:extLst>
              <a:ext uri="{FF2B5EF4-FFF2-40B4-BE49-F238E27FC236}">
                <a16:creationId xmlns:a16="http://schemas.microsoft.com/office/drawing/2014/main" id="{1BD34092-0222-4FBC-9452-3E18D60F7E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8A0F53-0879-445B-A8CE-07B74B326575}"/>
              </a:ext>
            </a:extLst>
          </p:cNvPr>
          <p:cNvSpPr>
            <a:spLocks noGrp="1"/>
          </p:cNvSpPr>
          <p:nvPr>
            <p:ph type="sldNum" sz="quarter" idx="12"/>
          </p:nvPr>
        </p:nvSpPr>
        <p:spPr/>
        <p:txBody>
          <a:bodyPr/>
          <a:lstStyle/>
          <a:p>
            <a:fld id="{C1CB1940-27F2-4C5E-94BA-73B00EC6B97A}" type="slidenum">
              <a:rPr lang="en-US" smtClean="0"/>
              <a:t>‹#›</a:t>
            </a:fld>
            <a:endParaRPr lang="en-US"/>
          </a:p>
        </p:txBody>
      </p:sp>
    </p:spTree>
    <p:extLst>
      <p:ext uri="{BB962C8B-B14F-4D97-AF65-F5344CB8AC3E}">
        <p14:creationId xmlns:p14="http://schemas.microsoft.com/office/powerpoint/2010/main" val="3238765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2F1FC-693F-4D17-9263-CC1B18B729D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E72857D-CBBA-4E3D-A37F-D4D3D89679B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58C87A6-7BDE-4E51-9D13-6955D59FC4C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2E481DB-65BB-47BE-8CA5-6124D513AA8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9B93101-6BD1-4606-8259-2F695909BD4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0E1CD7-30D7-4EBA-BA6A-A2134CCCE16A}"/>
              </a:ext>
            </a:extLst>
          </p:cNvPr>
          <p:cNvSpPr>
            <a:spLocks noGrp="1"/>
          </p:cNvSpPr>
          <p:nvPr>
            <p:ph type="dt" sz="half" idx="10"/>
          </p:nvPr>
        </p:nvSpPr>
        <p:spPr/>
        <p:txBody>
          <a:bodyPr/>
          <a:lstStyle/>
          <a:p>
            <a:fld id="{ACFA5E75-5CEA-45FD-9674-3B9D5EFD1805}" type="datetimeFigureOut">
              <a:rPr lang="en-US" smtClean="0"/>
              <a:t>3/5/2026</a:t>
            </a:fld>
            <a:endParaRPr lang="en-US"/>
          </a:p>
        </p:txBody>
      </p:sp>
      <p:sp>
        <p:nvSpPr>
          <p:cNvPr id="8" name="Footer Placeholder 7">
            <a:extLst>
              <a:ext uri="{FF2B5EF4-FFF2-40B4-BE49-F238E27FC236}">
                <a16:creationId xmlns:a16="http://schemas.microsoft.com/office/drawing/2014/main" id="{58CEC2FA-4817-48EF-98A3-A19AE202FE7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998E2BA-E3DB-4142-9074-FC659FF3518B}"/>
              </a:ext>
            </a:extLst>
          </p:cNvPr>
          <p:cNvSpPr>
            <a:spLocks noGrp="1"/>
          </p:cNvSpPr>
          <p:nvPr>
            <p:ph type="sldNum" sz="quarter" idx="12"/>
          </p:nvPr>
        </p:nvSpPr>
        <p:spPr/>
        <p:txBody>
          <a:bodyPr/>
          <a:lstStyle/>
          <a:p>
            <a:fld id="{C1CB1940-27F2-4C5E-94BA-73B00EC6B97A}" type="slidenum">
              <a:rPr lang="en-US" smtClean="0"/>
              <a:t>‹#›</a:t>
            </a:fld>
            <a:endParaRPr lang="en-US"/>
          </a:p>
        </p:txBody>
      </p:sp>
    </p:spTree>
    <p:extLst>
      <p:ext uri="{BB962C8B-B14F-4D97-AF65-F5344CB8AC3E}">
        <p14:creationId xmlns:p14="http://schemas.microsoft.com/office/powerpoint/2010/main" val="707105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94C85-0161-488C-8BF5-86A624872B2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BD40925-4AEB-439E-9F64-3C11F8D7395C}"/>
              </a:ext>
            </a:extLst>
          </p:cNvPr>
          <p:cNvSpPr>
            <a:spLocks noGrp="1"/>
          </p:cNvSpPr>
          <p:nvPr>
            <p:ph type="dt" sz="half" idx="10"/>
          </p:nvPr>
        </p:nvSpPr>
        <p:spPr/>
        <p:txBody>
          <a:bodyPr/>
          <a:lstStyle/>
          <a:p>
            <a:fld id="{ACFA5E75-5CEA-45FD-9674-3B9D5EFD1805}" type="datetimeFigureOut">
              <a:rPr lang="en-US" smtClean="0"/>
              <a:t>3/5/2026</a:t>
            </a:fld>
            <a:endParaRPr lang="en-US"/>
          </a:p>
        </p:txBody>
      </p:sp>
      <p:sp>
        <p:nvSpPr>
          <p:cNvPr id="4" name="Footer Placeholder 3">
            <a:extLst>
              <a:ext uri="{FF2B5EF4-FFF2-40B4-BE49-F238E27FC236}">
                <a16:creationId xmlns:a16="http://schemas.microsoft.com/office/drawing/2014/main" id="{54140B98-5AF7-4908-85F3-1E46ED09CDC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F34CF67-8F88-43C0-A126-18259A1FD26C}"/>
              </a:ext>
            </a:extLst>
          </p:cNvPr>
          <p:cNvSpPr>
            <a:spLocks noGrp="1"/>
          </p:cNvSpPr>
          <p:nvPr>
            <p:ph type="sldNum" sz="quarter" idx="12"/>
          </p:nvPr>
        </p:nvSpPr>
        <p:spPr/>
        <p:txBody>
          <a:bodyPr/>
          <a:lstStyle/>
          <a:p>
            <a:fld id="{C1CB1940-27F2-4C5E-94BA-73B00EC6B97A}" type="slidenum">
              <a:rPr lang="en-US" smtClean="0"/>
              <a:t>‹#›</a:t>
            </a:fld>
            <a:endParaRPr lang="en-US"/>
          </a:p>
        </p:txBody>
      </p:sp>
    </p:spTree>
    <p:extLst>
      <p:ext uri="{BB962C8B-B14F-4D97-AF65-F5344CB8AC3E}">
        <p14:creationId xmlns:p14="http://schemas.microsoft.com/office/powerpoint/2010/main" val="1399147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7B1522-0F61-4D75-B32B-E5D6EA81D024}"/>
              </a:ext>
            </a:extLst>
          </p:cNvPr>
          <p:cNvSpPr>
            <a:spLocks noGrp="1"/>
          </p:cNvSpPr>
          <p:nvPr>
            <p:ph type="dt" sz="half" idx="10"/>
          </p:nvPr>
        </p:nvSpPr>
        <p:spPr/>
        <p:txBody>
          <a:bodyPr/>
          <a:lstStyle/>
          <a:p>
            <a:fld id="{ACFA5E75-5CEA-45FD-9674-3B9D5EFD1805}" type="datetimeFigureOut">
              <a:rPr lang="en-US" smtClean="0"/>
              <a:t>3/5/2026</a:t>
            </a:fld>
            <a:endParaRPr lang="en-US"/>
          </a:p>
        </p:txBody>
      </p:sp>
      <p:sp>
        <p:nvSpPr>
          <p:cNvPr id="3" name="Footer Placeholder 2">
            <a:extLst>
              <a:ext uri="{FF2B5EF4-FFF2-40B4-BE49-F238E27FC236}">
                <a16:creationId xmlns:a16="http://schemas.microsoft.com/office/drawing/2014/main" id="{46FB4159-0089-42CC-B148-C4AE985550C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1DED422-9DCF-4F0B-A5CA-D4D351537F04}"/>
              </a:ext>
            </a:extLst>
          </p:cNvPr>
          <p:cNvSpPr>
            <a:spLocks noGrp="1"/>
          </p:cNvSpPr>
          <p:nvPr>
            <p:ph type="sldNum" sz="quarter" idx="12"/>
          </p:nvPr>
        </p:nvSpPr>
        <p:spPr/>
        <p:txBody>
          <a:bodyPr/>
          <a:lstStyle/>
          <a:p>
            <a:fld id="{C1CB1940-27F2-4C5E-94BA-73B00EC6B97A}" type="slidenum">
              <a:rPr lang="en-US" smtClean="0"/>
              <a:t>‹#›</a:t>
            </a:fld>
            <a:endParaRPr lang="en-US"/>
          </a:p>
        </p:txBody>
      </p:sp>
    </p:spTree>
    <p:extLst>
      <p:ext uri="{BB962C8B-B14F-4D97-AF65-F5344CB8AC3E}">
        <p14:creationId xmlns:p14="http://schemas.microsoft.com/office/powerpoint/2010/main" val="36020040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AD613-2D8C-4C09-A181-35EA180C98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F7B4F51-99DD-4234-8DBF-8084E77595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4B4063-B276-4F0F-88AF-95E10F91B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AF9E75-BF27-461A-B8F2-308644F71323}"/>
              </a:ext>
            </a:extLst>
          </p:cNvPr>
          <p:cNvSpPr>
            <a:spLocks noGrp="1"/>
          </p:cNvSpPr>
          <p:nvPr>
            <p:ph type="dt" sz="half" idx="10"/>
          </p:nvPr>
        </p:nvSpPr>
        <p:spPr/>
        <p:txBody>
          <a:bodyPr/>
          <a:lstStyle/>
          <a:p>
            <a:fld id="{ACFA5E75-5CEA-45FD-9674-3B9D5EFD1805}" type="datetimeFigureOut">
              <a:rPr lang="en-US" smtClean="0"/>
              <a:t>3/5/2026</a:t>
            </a:fld>
            <a:endParaRPr lang="en-US"/>
          </a:p>
        </p:txBody>
      </p:sp>
      <p:sp>
        <p:nvSpPr>
          <p:cNvPr id="6" name="Footer Placeholder 5">
            <a:extLst>
              <a:ext uri="{FF2B5EF4-FFF2-40B4-BE49-F238E27FC236}">
                <a16:creationId xmlns:a16="http://schemas.microsoft.com/office/drawing/2014/main" id="{933D9752-F9B9-4E2C-8117-29EE2A8834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1B13C1-DAB0-4C7B-91C9-096D978302D1}"/>
              </a:ext>
            </a:extLst>
          </p:cNvPr>
          <p:cNvSpPr>
            <a:spLocks noGrp="1"/>
          </p:cNvSpPr>
          <p:nvPr>
            <p:ph type="sldNum" sz="quarter" idx="12"/>
          </p:nvPr>
        </p:nvSpPr>
        <p:spPr/>
        <p:txBody>
          <a:bodyPr/>
          <a:lstStyle/>
          <a:p>
            <a:fld id="{C1CB1940-27F2-4C5E-94BA-73B00EC6B97A}" type="slidenum">
              <a:rPr lang="en-US" smtClean="0"/>
              <a:t>‹#›</a:t>
            </a:fld>
            <a:endParaRPr lang="en-US"/>
          </a:p>
        </p:txBody>
      </p:sp>
    </p:spTree>
    <p:extLst>
      <p:ext uri="{BB962C8B-B14F-4D97-AF65-F5344CB8AC3E}">
        <p14:creationId xmlns:p14="http://schemas.microsoft.com/office/powerpoint/2010/main" val="3170842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856B3-915E-4F56-9CD4-8F547A381C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4F7205D-E067-4FAE-B65B-9A49DE8228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3CA75DC-689A-45BD-BB63-9DD07F893D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7FBFF7-6F33-4AE8-A66F-866B8AB5DB01}"/>
              </a:ext>
            </a:extLst>
          </p:cNvPr>
          <p:cNvSpPr>
            <a:spLocks noGrp="1"/>
          </p:cNvSpPr>
          <p:nvPr>
            <p:ph type="dt" sz="half" idx="10"/>
          </p:nvPr>
        </p:nvSpPr>
        <p:spPr/>
        <p:txBody>
          <a:bodyPr/>
          <a:lstStyle/>
          <a:p>
            <a:fld id="{ACFA5E75-5CEA-45FD-9674-3B9D5EFD1805}" type="datetimeFigureOut">
              <a:rPr lang="en-US" smtClean="0"/>
              <a:t>3/5/2026</a:t>
            </a:fld>
            <a:endParaRPr lang="en-US"/>
          </a:p>
        </p:txBody>
      </p:sp>
      <p:sp>
        <p:nvSpPr>
          <p:cNvPr id="6" name="Footer Placeholder 5">
            <a:extLst>
              <a:ext uri="{FF2B5EF4-FFF2-40B4-BE49-F238E27FC236}">
                <a16:creationId xmlns:a16="http://schemas.microsoft.com/office/drawing/2014/main" id="{F903D675-4EB3-4805-95A7-364D97316F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86D8F8-7A06-4052-8DBD-A251D7414EEC}"/>
              </a:ext>
            </a:extLst>
          </p:cNvPr>
          <p:cNvSpPr>
            <a:spLocks noGrp="1"/>
          </p:cNvSpPr>
          <p:nvPr>
            <p:ph type="sldNum" sz="quarter" idx="12"/>
          </p:nvPr>
        </p:nvSpPr>
        <p:spPr/>
        <p:txBody>
          <a:bodyPr/>
          <a:lstStyle/>
          <a:p>
            <a:fld id="{C1CB1940-27F2-4C5E-94BA-73B00EC6B97A}" type="slidenum">
              <a:rPr lang="en-US" smtClean="0"/>
              <a:t>‹#›</a:t>
            </a:fld>
            <a:endParaRPr lang="en-US"/>
          </a:p>
        </p:txBody>
      </p:sp>
    </p:spTree>
    <p:extLst>
      <p:ext uri="{BB962C8B-B14F-4D97-AF65-F5344CB8AC3E}">
        <p14:creationId xmlns:p14="http://schemas.microsoft.com/office/powerpoint/2010/main" val="2095238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8EEFD-CA11-41CF-8040-D792B901ACA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A72C7EE-C0F8-471C-A6B8-1DAD14B046D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A69388-078F-4343-BA33-B425A75F3ACF}"/>
              </a:ext>
            </a:extLst>
          </p:cNvPr>
          <p:cNvSpPr>
            <a:spLocks noGrp="1"/>
          </p:cNvSpPr>
          <p:nvPr>
            <p:ph type="dt" sz="half" idx="10"/>
          </p:nvPr>
        </p:nvSpPr>
        <p:spPr/>
        <p:txBody>
          <a:bodyPr/>
          <a:lstStyle/>
          <a:p>
            <a:fld id="{ACFA5E75-5CEA-45FD-9674-3B9D5EFD1805}" type="datetimeFigureOut">
              <a:rPr lang="en-US" smtClean="0"/>
              <a:t>3/5/2026</a:t>
            </a:fld>
            <a:endParaRPr lang="en-US"/>
          </a:p>
        </p:txBody>
      </p:sp>
      <p:sp>
        <p:nvSpPr>
          <p:cNvPr id="5" name="Footer Placeholder 4">
            <a:extLst>
              <a:ext uri="{FF2B5EF4-FFF2-40B4-BE49-F238E27FC236}">
                <a16:creationId xmlns:a16="http://schemas.microsoft.com/office/drawing/2014/main" id="{105EDE2B-B756-44AB-B3CD-B83A487347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38D2F9-FFC1-44CD-8BC0-54407B126FC6}"/>
              </a:ext>
            </a:extLst>
          </p:cNvPr>
          <p:cNvSpPr>
            <a:spLocks noGrp="1"/>
          </p:cNvSpPr>
          <p:nvPr>
            <p:ph type="sldNum" sz="quarter" idx="12"/>
          </p:nvPr>
        </p:nvSpPr>
        <p:spPr/>
        <p:txBody>
          <a:bodyPr/>
          <a:lstStyle/>
          <a:p>
            <a:fld id="{C1CB1940-27F2-4C5E-94BA-73B00EC6B97A}" type="slidenum">
              <a:rPr lang="en-US" smtClean="0"/>
              <a:t>‹#›</a:t>
            </a:fld>
            <a:endParaRPr lang="en-US"/>
          </a:p>
        </p:txBody>
      </p:sp>
    </p:spTree>
    <p:extLst>
      <p:ext uri="{BB962C8B-B14F-4D97-AF65-F5344CB8AC3E}">
        <p14:creationId xmlns:p14="http://schemas.microsoft.com/office/powerpoint/2010/main" val="3252929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24DA417-8A2D-420C-999C-2230954227E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7CFEFB7-8329-43B9-A4E1-2AC09201A93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A12BFE-E58F-4649-B120-FDEDE5D56DAE}"/>
              </a:ext>
            </a:extLst>
          </p:cNvPr>
          <p:cNvSpPr>
            <a:spLocks noGrp="1"/>
          </p:cNvSpPr>
          <p:nvPr>
            <p:ph type="dt" sz="half" idx="10"/>
          </p:nvPr>
        </p:nvSpPr>
        <p:spPr/>
        <p:txBody>
          <a:bodyPr/>
          <a:lstStyle/>
          <a:p>
            <a:fld id="{ACFA5E75-5CEA-45FD-9674-3B9D5EFD1805}" type="datetimeFigureOut">
              <a:rPr lang="en-US" smtClean="0"/>
              <a:t>3/5/2026</a:t>
            </a:fld>
            <a:endParaRPr lang="en-US"/>
          </a:p>
        </p:txBody>
      </p:sp>
      <p:sp>
        <p:nvSpPr>
          <p:cNvPr id="5" name="Footer Placeholder 4">
            <a:extLst>
              <a:ext uri="{FF2B5EF4-FFF2-40B4-BE49-F238E27FC236}">
                <a16:creationId xmlns:a16="http://schemas.microsoft.com/office/drawing/2014/main" id="{79EBE01A-E77E-41F1-AE47-7C473FF944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6451A6-7A28-4A85-B173-1724C50F48E3}"/>
              </a:ext>
            </a:extLst>
          </p:cNvPr>
          <p:cNvSpPr>
            <a:spLocks noGrp="1"/>
          </p:cNvSpPr>
          <p:nvPr>
            <p:ph type="sldNum" sz="quarter" idx="12"/>
          </p:nvPr>
        </p:nvSpPr>
        <p:spPr/>
        <p:txBody>
          <a:bodyPr/>
          <a:lstStyle/>
          <a:p>
            <a:fld id="{C1CB1940-27F2-4C5E-94BA-73B00EC6B97A}" type="slidenum">
              <a:rPr lang="en-US" smtClean="0"/>
              <a:t>‹#›</a:t>
            </a:fld>
            <a:endParaRPr lang="en-US"/>
          </a:p>
        </p:txBody>
      </p:sp>
    </p:spTree>
    <p:extLst>
      <p:ext uri="{BB962C8B-B14F-4D97-AF65-F5344CB8AC3E}">
        <p14:creationId xmlns:p14="http://schemas.microsoft.com/office/powerpoint/2010/main" val="32975336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200CB4-AF96-495D-A5BF-9866D13E45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EB450CB-E7F7-41F9-B33F-A7A81D01A5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D8A6EE-0433-46C1-9AFB-A68E75E364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FA5E75-5CEA-45FD-9674-3B9D5EFD1805}" type="datetimeFigureOut">
              <a:rPr lang="en-US" smtClean="0"/>
              <a:t>3/5/2026</a:t>
            </a:fld>
            <a:endParaRPr lang="en-US"/>
          </a:p>
        </p:txBody>
      </p:sp>
      <p:sp>
        <p:nvSpPr>
          <p:cNvPr id="5" name="Footer Placeholder 4">
            <a:extLst>
              <a:ext uri="{FF2B5EF4-FFF2-40B4-BE49-F238E27FC236}">
                <a16:creationId xmlns:a16="http://schemas.microsoft.com/office/drawing/2014/main" id="{D1E41924-DCD5-417A-A33E-24D318DB38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18E59B5-2AFA-4D72-9E92-449A41DAC2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CB1940-27F2-4C5E-94BA-73B00EC6B97A}" type="slidenum">
              <a:rPr lang="en-US" smtClean="0"/>
              <a:t>‹#›</a:t>
            </a:fld>
            <a:endParaRPr lang="en-US"/>
          </a:p>
        </p:txBody>
      </p:sp>
    </p:spTree>
    <p:extLst>
      <p:ext uri="{BB962C8B-B14F-4D97-AF65-F5344CB8AC3E}">
        <p14:creationId xmlns:p14="http://schemas.microsoft.com/office/powerpoint/2010/main" val="27310752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eg"/><Relationship Id="rId7" Type="http://schemas.openxmlformats.org/officeDocument/2006/relationships/image" Target="../media/image6.jp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jpg"/><Relationship Id="rId5" Type="http://schemas.openxmlformats.org/officeDocument/2006/relationships/image" Target="../media/image4.jfif"/><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video" Target="https://www.youtube.com/embed/O2OU776PGMk?feature=oembed" TargetMode="External"/><Relationship Id="rId4" Type="http://schemas.openxmlformats.org/officeDocument/2006/relationships/hyperlink" Target="https://www.youtube.com/watch?v=O2OU776PGMk"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7.xml"/><Relationship Id="rId1" Type="http://schemas.openxmlformats.org/officeDocument/2006/relationships/video" Target="https://www.youtube.com/embed/HzTHDZh35Vs?feature=oembed" TargetMode="External"/><Relationship Id="rId4" Type="http://schemas.openxmlformats.org/officeDocument/2006/relationships/hyperlink" Target="https://www.youtube.com/watch?v=HzTHDZh35Vs"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JueMVxFw1M0" TargetMode="External"/><Relationship Id="rId2" Type="http://schemas.openxmlformats.org/officeDocument/2006/relationships/image" Target="../media/image2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icture containing outdoor, sky, tree, building&#10;&#10;Description automatically generated">
            <a:extLst>
              <a:ext uri="{FF2B5EF4-FFF2-40B4-BE49-F238E27FC236}">
                <a16:creationId xmlns:a16="http://schemas.microsoft.com/office/drawing/2014/main" id="{A3E938B1-20CE-4CC1-BBB8-D238599CA1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914" y="2810998"/>
            <a:ext cx="2358401" cy="2945311"/>
          </a:xfrm>
          <a:prstGeom prst="rect">
            <a:avLst/>
          </a:prstGeom>
        </p:spPr>
      </p:pic>
      <p:sp>
        <p:nvSpPr>
          <p:cNvPr id="2" name="TextBox 1">
            <a:extLst>
              <a:ext uri="{FF2B5EF4-FFF2-40B4-BE49-F238E27FC236}">
                <a16:creationId xmlns:a16="http://schemas.microsoft.com/office/drawing/2014/main" id="{6A624C54-FD0A-40EA-8ED0-9798CB0039E6}"/>
              </a:ext>
            </a:extLst>
          </p:cNvPr>
          <p:cNvSpPr txBox="1"/>
          <p:nvPr/>
        </p:nvSpPr>
        <p:spPr>
          <a:xfrm>
            <a:off x="7990936" y="211836"/>
            <a:ext cx="3283421" cy="2308324"/>
          </a:xfrm>
          <a:prstGeom prst="rect">
            <a:avLst/>
          </a:prstGeom>
          <a:noFill/>
        </p:spPr>
        <p:txBody>
          <a:bodyPr wrap="square" rtlCol="0">
            <a:spAutoFit/>
          </a:bodyPr>
          <a:lstStyle/>
          <a:p>
            <a:pPr algn="ctr"/>
            <a:r>
              <a:rPr lang="en-US" sz="4800" b="1" dirty="0">
                <a:latin typeface="Arial" panose="020B0604020202020204" pitchFamily="34" charset="0"/>
                <a:cs typeface="Arial" panose="020B0604020202020204" pitchFamily="34" charset="0"/>
              </a:rPr>
              <a:t>Oneness of Religion</a:t>
            </a:r>
          </a:p>
        </p:txBody>
      </p:sp>
      <p:sp>
        <p:nvSpPr>
          <p:cNvPr id="3" name="TextBox 2">
            <a:extLst>
              <a:ext uri="{FF2B5EF4-FFF2-40B4-BE49-F238E27FC236}">
                <a16:creationId xmlns:a16="http://schemas.microsoft.com/office/drawing/2014/main" id="{C75A1AA1-6F02-4524-B4EB-3E813884F448}"/>
              </a:ext>
            </a:extLst>
          </p:cNvPr>
          <p:cNvSpPr txBox="1"/>
          <p:nvPr/>
        </p:nvSpPr>
        <p:spPr>
          <a:xfrm>
            <a:off x="824953" y="6208117"/>
            <a:ext cx="2299511" cy="430887"/>
          </a:xfrm>
          <a:prstGeom prst="rect">
            <a:avLst/>
          </a:prstGeom>
          <a:noFill/>
        </p:spPr>
        <p:txBody>
          <a:bodyPr wrap="square" rtlCol="0">
            <a:spAutoFit/>
          </a:bodyPr>
          <a:lstStyle/>
          <a:p>
            <a:r>
              <a:rPr lang="en-US" sz="2200" b="1" dirty="0">
                <a:latin typeface="Arial" panose="020B0604020202020204" pitchFamily="34" charset="0"/>
                <a:cs typeface="Arial" panose="020B0604020202020204" pitchFamily="34" charset="0"/>
              </a:rPr>
              <a:t>Tucker, GA</a:t>
            </a:r>
          </a:p>
        </p:txBody>
      </p:sp>
      <p:pic>
        <p:nvPicPr>
          <p:cNvPr id="7" name="Picture 6" descr="A picture containing wooden, old, stone, wood&#10;&#10;Description automatically generated">
            <a:extLst>
              <a:ext uri="{FF2B5EF4-FFF2-40B4-BE49-F238E27FC236}">
                <a16:creationId xmlns:a16="http://schemas.microsoft.com/office/drawing/2014/main" id="{ED3D41FB-E1EB-4C65-BC1E-B5BB33870F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464" y="2988263"/>
            <a:ext cx="2146569" cy="3219854"/>
          </a:xfrm>
          <a:prstGeom prst="rect">
            <a:avLst/>
          </a:prstGeom>
        </p:spPr>
      </p:pic>
      <p:pic>
        <p:nvPicPr>
          <p:cNvPr id="9" name="Picture 8" descr="A domed building with a gold domed roof&#10;&#10;Description automatically generated with low confidence">
            <a:extLst>
              <a:ext uri="{FF2B5EF4-FFF2-40B4-BE49-F238E27FC236}">
                <a16:creationId xmlns:a16="http://schemas.microsoft.com/office/drawing/2014/main" id="{FEBDA3B2-17E2-4857-AE35-EC3417E5EB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80205" y="2727019"/>
            <a:ext cx="2936932" cy="1955996"/>
          </a:xfrm>
          <a:prstGeom prst="rect">
            <a:avLst/>
          </a:prstGeom>
        </p:spPr>
      </p:pic>
      <p:pic>
        <p:nvPicPr>
          <p:cNvPr id="13" name="Picture 12" descr="A large building with a pool in front of it&#10;&#10;Description automatically generated with low confidence">
            <a:extLst>
              <a:ext uri="{FF2B5EF4-FFF2-40B4-BE49-F238E27FC236}">
                <a16:creationId xmlns:a16="http://schemas.microsoft.com/office/drawing/2014/main" id="{6950AED0-39CA-402F-8133-BDF6794BAC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68609" y="2687027"/>
            <a:ext cx="2591310" cy="3660740"/>
          </a:xfrm>
          <a:prstGeom prst="rect">
            <a:avLst/>
          </a:prstGeom>
        </p:spPr>
      </p:pic>
      <p:pic>
        <p:nvPicPr>
          <p:cNvPr id="15" name="Picture 14" descr="A large white building with a pool in front of it&#10;&#10;Description automatically generated with medium confidence">
            <a:extLst>
              <a:ext uri="{FF2B5EF4-FFF2-40B4-BE49-F238E27FC236}">
                <a16:creationId xmlns:a16="http://schemas.microsoft.com/office/drawing/2014/main" id="{23F7EE1A-61D3-462B-AF00-C5A744D0D69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09150" y="248791"/>
            <a:ext cx="3041878" cy="2142862"/>
          </a:xfrm>
          <a:prstGeom prst="rect">
            <a:avLst/>
          </a:prstGeom>
        </p:spPr>
      </p:pic>
      <p:pic>
        <p:nvPicPr>
          <p:cNvPr id="17" name="Picture 16" descr="A church with a mountain in the background&#10;&#10;Description automatically generated with medium confidence">
            <a:extLst>
              <a:ext uri="{FF2B5EF4-FFF2-40B4-BE49-F238E27FC236}">
                <a16:creationId xmlns:a16="http://schemas.microsoft.com/office/drawing/2014/main" id="{67F0B737-CDB9-4679-8AB4-68EFA8F9A23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9924" y="561467"/>
            <a:ext cx="2947500" cy="1964999"/>
          </a:xfrm>
          <a:prstGeom prst="rect">
            <a:avLst/>
          </a:prstGeom>
        </p:spPr>
      </p:pic>
      <p:pic>
        <p:nvPicPr>
          <p:cNvPr id="19" name="Picture 18" descr="A picture containing sky, outdoor, nature, overlooking&#10;&#10;Description automatically generated">
            <a:extLst>
              <a:ext uri="{FF2B5EF4-FFF2-40B4-BE49-F238E27FC236}">
                <a16:creationId xmlns:a16="http://schemas.microsoft.com/office/drawing/2014/main" id="{2CCE3E5B-A6C2-465C-944C-69B1DCDAD64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46316" y="4756381"/>
            <a:ext cx="2936931" cy="1999855"/>
          </a:xfrm>
          <a:prstGeom prst="rect">
            <a:avLst/>
          </a:prstGeom>
        </p:spPr>
      </p:pic>
    </p:spTree>
    <p:extLst>
      <p:ext uri="{BB962C8B-B14F-4D97-AF65-F5344CB8AC3E}">
        <p14:creationId xmlns:p14="http://schemas.microsoft.com/office/powerpoint/2010/main" val="3423138818"/>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Waves [Official Video] - Ali Youssefi">
            <a:hlinkClick r:id="" action="ppaction://media"/>
            <a:extLst>
              <a:ext uri="{FF2B5EF4-FFF2-40B4-BE49-F238E27FC236}">
                <a16:creationId xmlns:a16="http://schemas.microsoft.com/office/drawing/2014/main" id="{9872E40B-4FA5-4F8A-8515-1B5F1E4601D0}"/>
              </a:ext>
            </a:extLst>
          </p:cNvPr>
          <p:cNvPicPr>
            <a:picLocks noRot="1" noChangeAspect="1"/>
          </p:cNvPicPr>
          <p:nvPr>
            <a:videoFile r:link="rId1"/>
          </p:nvPr>
        </p:nvPicPr>
        <p:blipFill>
          <a:blip r:embed="rId3"/>
          <a:stretch>
            <a:fillRect/>
          </a:stretch>
        </p:blipFill>
        <p:spPr>
          <a:xfrm>
            <a:off x="1418361" y="479228"/>
            <a:ext cx="9355277" cy="5285732"/>
          </a:xfrm>
          <a:prstGeom prst="rect">
            <a:avLst/>
          </a:prstGeom>
        </p:spPr>
      </p:pic>
      <p:sp>
        <p:nvSpPr>
          <p:cNvPr id="4" name="TextBox 3">
            <a:extLst>
              <a:ext uri="{FF2B5EF4-FFF2-40B4-BE49-F238E27FC236}">
                <a16:creationId xmlns:a16="http://schemas.microsoft.com/office/drawing/2014/main" id="{A7F13A54-8393-E1F7-4109-3B22B4D85910}"/>
              </a:ext>
            </a:extLst>
          </p:cNvPr>
          <p:cNvSpPr txBox="1"/>
          <p:nvPr/>
        </p:nvSpPr>
        <p:spPr>
          <a:xfrm>
            <a:off x="2586762" y="6037492"/>
            <a:ext cx="7018474" cy="461665"/>
          </a:xfrm>
          <a:prstGeom prst="rect">
            <a:avLst/>
          </a:prstGeom>
          <a:noFill/>
        </p:spPr>
        <p:txBody>
          <a:bodyPr wrap="square">
            <a:spAutoFit/>
          </a:bodyPr>
          <a:lstStyle/>
          <a:p>
            <a:r>
              <a:rPr lang="en-US" sz="2400" b="1" dirty="0">
                <a:hlinkClick r:id="rId4"/>
              </a:rPr>
              <a:t>https://www.youtube.com/watch?v=O2OU776PGMk</a:t>
            </a:r>
            <a:r>
              <a:rPr lang="en-US" sz="2400" b="1" dirty="0"/>
              <a:t> </a:t>
            </a:r>
          </a:p>
        </p:txBody>
      </p:sp>
    </p:spTree>
    <p:extLst>
      <p:ext uri="{BB962C8B-B14F-4D97-AF65-F5344CB8AC3E}">
        <p14:creationId xmlns:p14="http://schemas.microsoft.com/office/powerpoint/2010/main" val="972641446"/>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xt&#10;&#10;Description automatically generated">
            <a:extLst>
              <a:ext uri="{FF2B5EF4-FFF2-40B4-BE49-F238E27FC236}">
                <a16:creationId xmlns:a16="http://schemas.microsoft.com/office/drawing/2014/main" id="{4FC1962A-60A5-46F6-BECF-DF0C5AE0AF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8693" y="0"/>
            <a:ext cx="6994614" cy="6858000"/>
          </a:xfrm>
          <a:prstGeom prst="rect">
            <a:avLst/>
          </a:prstGeom>
        </p:spPr>
      </p:pic>
    </p:spTree>
    <p:extLst>
      <p:ext uri="{BB962C8B-B14F-4D97-AF65-F5344CB8AC3E}">
        <p14:creationId xmlns:p14="http://schemas.microsoft.com/office/powerpoint/2010/main" val="3065768369"/>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person standing in a doorway of a building&#10;&#10;Description automatically generated with medium confidence">
            <a:extLst>
              <a:ext uri="{FF2B5EF4-FFF2-40B4-BE49-F238E27FC236}">
                <a16:creationId xmlns:a16="http://schemas.microsoft.com/office/drawing/2014/main" id="{CA2E9AF5-32DB-4F84-AE46-770C28B46A0A}"/>
              </a:ext>
            </a:extLst>
          </p:cNvPr>
          <p:cNvPicPr>
            <a:picLocks noChangeAspect="1"/>
          </p:cNvPicPr>
          <p:nvPr/>
        </p:nvPicPr>
        <p:blipFill rotWithShape="1">
          <a:blip r:embed="rId2">
            <a:extLst>
              <a:ext uri="{28A0092B-C50C-407E-A947-70E740481C1C}">
                <a14:useLocalDpi xmlns:a14="http://schemas.microsoft.com/office/drawing/2010/main" val="0"/>
              </a:ext>
            </a:extLst>
          </a:blip>
          <a:srcRect t="9008" b="6636"/>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2" name="TextBox 1">
            <a:extLst>
              <a:ext uri="{FF2B5EF4-FFF2-40B4-BE49-F238E27FC236}">
                <a16:creationId xmlns:a16="http://schemas.microsoft.com/office/drawing/2014/main" id="{12F882B9-F527-46B5-86CC-F54608A54908}"/>
              </a:ext>
            </a:extLst>
          </p:cNvPr>
          <p:cNvSpPr txBox="1"/>
          <p:nvPr/>
        </p:nvSpPr>
        <p:spPr>
          <a:xfrm>
            <a:off x="6515011" y="1552575"/>
            <a:ext cx="5291663" cy="3752849"/>
          </a:xfrm>
          <a:prstGeom prst="rect">
            <a:avLst/>
          </a:prstGeom>
        </p:spPr>
        <p:txBody>
          <a:bodyPr vert="horz" lIns="91440" tIns="45720" rIns="91440" bIns="45720" rtlCol="0">
            <a:normAutofit lnSpcReduction="10000"/>
          </a:bodyPr>
          <a:lstStyle/>
          <a:p>
            <a:pPr marR="0">
              <a:lnSpc>
                <a:spcPct val="90000"/>
              </a:lnSpc>
              <a:spcBef>
                <a:spcPts val="0"/>
              </a:spcBef>
              <a:spcAft>
                <a:spcPts val="800"/>
              </a:spcAft>
            </a:pPr>
            <a:r>
              <a:rPr lang="en-US" sz="2400" b="1" dirty="0">
                <a:effectLst/>
                <a:latin typeface="Arial" panose="020B0604020202020204" pitchFamily="34" charset="0"/>
                <a:cs typeface="Arial" panose="020B0604020202020204" pitchFamily="34" charset="0"/>
              </a:rPr>
              <a:t>     Whenever there is decline in righteousness, O Bharat, and a rise in irreligion, then I send forth My Spirit.</a:t>
            </a:r>
          </a:p>
          <a:p>
            <a:pPr marR="0">
              <a:lnSpc>
                <a:spcPct val="90000"/>
              </a:lnSpc>
              <a:spcBef>
                <a:spcPts val="0"/>
              </a:spcBef>
              <a:spcAft>
                <a:spcPts val="0"/>
              </a:spcAft>
            </a:pPr>
            <a:r>
              <a:rPr lang="en-US" sz="2400" b="1" dirty="0">
                <a:effectLst/>
                <a:latin typeface="Arial" panose="020B0604020202020204" pitchFamily="34" charset="0"/>
                <a:cs typeface="Arial" panose="020B0604020202020204" pitchFamily="34" charset="0"/>
              </a:rPr>
              <a:t>     For the Salvation of those who are good, for the destruction of evil in men, for the fulfillment of the kingdom of righteousness, I manifest Myself from age to age. </a:t>
            </a:r>
          </a:p>
          <a:p>
            <a:pPr marR="0">
              <a:lnSpc>
                <a:spcPct val="90000"/>
              </a:lnSpc>
              <a:spcBef>
                <a:spcPts val="0"/>
              </a:spcBef>
              <a:spcAft>
                <a:spcPts val="0"/>
              </a:spcAft>
            </a:pPr>
            <a:endParaRPr lang="en-US" b="1" dirty="0">
              <a:effectLst/>
            </a:endParaRPr>
          </a:p>
          <a:p>
            <a:pPr lvl="1" algn="r">
              <a:lnSpc>
                <a:spcPct val="90000"/>
              </a:lnSpc>
            </a:pPr>
            <a:r>
              <a:rPr lang="en-US" b="1" dirty="0">
                <a:effectLst/>
                <a:latin typeface="Arial" panose="020B0604020202020204" pitchFamily="34" charset="0"/>
                <a:cs typeface="Arial" panose="020B0604020202020204" pitchFamily="34" charset="0"/>
              </a:rPr>
              <a:t>Hinduism, </a:t>
            </a:r>
          </a:p>
          <a:p>
            <a:pPr lvl="1" algn="r">
              <a:lnSpc>
                <a:spcPct val="90000"/>
              </a:lnSpc>
            </a:pPr>
            <a:r>
              <a:rPr lang="en-US" b="1" i="1" dirty="0">
                <a:effectLst/>
                <a:latin typeface="Arial" panose="020B0604020202020204" pitchFamily="34" charset="0"/>
                <a:cs typeface="Arial" panose="020B0604020202020204" pitchFamily="34" charset="0"/>
              </a:rPr>
              <a:t>Bhagavad Gita</a:t>
            </a:r>
            <a:r>
              <a:rPr lang="en-US" b="1" dirty="0">
                <a:effectLst/>
                <a:latin typeface="Arial" panose="020B0604020202020204" pitchFamily="34" charset="0"/>
                <a:cs typeface="Arial" panose="020B0604020202020204" pitchFamily="34" charset="0"/>
              </a:rPr>
              <a:t> 4: 7-8</a:t>
            </a:r>
          </a:p>
          <a:p>
            <a:pPr marR="0">
              <a:lnSpc>
                <a:spcPct val="90000"/>
              </a:lnSpc>
              <a:spcBef>
                <a:spcPts val="0"/>
              </a:spcBef>
              <a:spcAft>
                <a:spcPts val="0"/>
              </a:spcAft>
            </a:pPr>
            <a:r>
              <a:rPr lang="en-US" dirty="0">
                <a:effectLst/>
              </a:rPr>
              <a:t> </a:t>
            </a:r>
          </a:p>
        </p:txBody>
      </p:sp>
    </p:spTree>
    <p:extLst>
      <p:ext uri="{BB962C8B-B14F-4D97-AF65-F5344CB8AC3E}">
        <p14:creationId xmlns:p14="http://schemas.microsoft.com/office/powerpoint/2010/main" val="1827469462"/>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06E9DF0C-72FB-4101-B9F0-8F18DE591CB4}"/>
              </a:ext>
            </a:extLst>
          </p:cNvPr>
          <p:cNvSpPr txBox="1"/>
          <p:nvPr/>
        </p:nvSpPr>
        <p:spPr>
          <a:xfrm>
            <a:off x="161270" y="2861648"/>
            <a:ext cx="4989163" cy="3724671"/>
          </a:xfrm>
          <a:prstGeom prst="rect">
            <a:avLst/>
          </a:prstGeom>
        </p:spPr>
        <p:txBody>
          <a:bodyPr vert="horz" lIns="91440" tIns="45720" rIns="91440" bIns="45720" rtlCol="0">
            <a:normAutofit fontScale="92500" lnSpcReduction="10000"/>
          </a:bodyPr>
          <a:lstStyle/>
          <a:p>
            <a:pPr marR="0">
              <a:lnSpc>
                <a:spcPct val="90000"/>
              </a:lnSpc>
              <a:spcBef>
                <a:spcPts val="0"/>
              </a:spcBef>
              <a:spcAft>
                <a:spcPts val="800"/>
              </a:spcAft>
            </a:pPr>
            <a:r>
              <a:rPr lang="en-US" sz="2400" b="1" dirty="0">
                <a:effectLst/>
                <a:latin typeface="Arial" panose="020B0604020202020204" pitchFamily="34" charset="0"/>
                <a:cs typeface="Arial" panose="020B0604020202020204" pitchFamily="34" charset="0"/>
              </a:rPr>
              <a:t>“The Allah of Islam is the same as the God of Christians and the Ishwara of Hindus. Even as there are numerous names of God in Hinduism, there are many names of God in Islam. The names do not indicate individuality but attributes, and little man has tried in his humble way to describe mighty God by giving Him attributes, though He is above all attributes, Indescribable, Immeasurable.” </a:t>
            </a:r>
          </a:p>
          <a:p>
            <a:pPr marR="0" algn="r">
              <a:lnSpc>
                <a:spcPct val="90000"/>
              </a:lnSpc>
              <a:spcBef>
                <a:spcPts val="0"/>
              </a:spcBef>
              <a:spcAft>
                <a:spcPts val="0"/>
              </a:spcAft>
            </a:pPr>
            <a:r>
              <a:rPr lang="en-US" sz="2200" b="1" dirty="0">
                <a:effectLst/>
                <a:latin typeface="Arial" panose="020B0604020202020204" pitchFamily="34" charset="0"/>
                <a:cs typeface="Arial" panose="020B0604020202020204" pitchFamily="34" charset="0"/>
              </a:rPr>
              <a:t>Mahatma Gandhi</a:t>
            </a:r>
          </a:p>
          <a:p>
            <a:pPr indent="-228600">
              <a:lnSpc>
                <a:spcPct val="90000"/>
              </a:lnSpc>
              <a:buFont typeface="Arial" panose="020B0604020202020204" pitchFamily="34" charset="0"/>
              <a:buChar char="•"/>
            </a:pPr>
            <a:endParaRPr lang="en-US" sz="1900" dirty="0"/>
          </a:p>
        </p:txBody>
      </p:sp>
      <p:pic>
        <p:nvPicPr>
          <p:cNvPr id="4" name="Picture 3" descr="A statue of a person&#10;&#10;Description automatically generated with medium confidence">
            <a:extLst>
              <a:ext uri="{FF2B5EF4-FFF2-40B4-BE49-F238E27FC236}">
                <a16:creationId xmlns:a16="http://schemas.microsoft.com/office/drawing/2014/main" id="{5D1584FC-F9EB-4F15-A2B3-9FA53097F806}"/>
              </a:ext>
            </a:extLst>
          </p:cNvPr>
          <p:cNvPicPr>
            <a:picLocks noChangeAspect="1"/>
          </p:cNvPicPr>
          <p:nvPr/>
        </p:nvPicPr>
        <p:blipFill rotWithShape="1">
          <a:blip r:embed="rId2">
            <a:extLst>
              <a:ext uri="{28A0092B-C50C-407E-A947-70E740481C1C}">
                <a14:useLocalDpi xmlns:a14="http://schemas.microsoft.com/office/drawing/2010/main" val="0"/>
              </a:ext>
            </a:extLst>
          </a:blip>
          <a:srcRect l="25003" r="8043"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071228723"/>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indoor, wall, altar&#10;&#10;Description automatically generated">
            <a:extLst>
              <a:ext uri="{FF2B5EF4-FFF2-40B4-BE49-F238E27FC236}">
                <a16:creationId xmlns:a16="http://schemas.microsoft.com/office/drawing/2014/main" id="{27DC781F-31CD-45FB-820F-B0F29AF90E31}"/>
              </a:ext>
            </a:extLst>
          </p:cNvPr>
          <p:cNvPicPr>
            <a:picLocks noChangeAspect="1"/>
          </p:cNvPicPr>
          <p:nvPr/>
        </p:nvPicPr>
        <p:blipFill rotWithShape="1">
          <a:blip r:embed="rId2">
            <a:extLst>
              <a:ext uri="{28A0092B-C50C-407E-A947-70E740481C1C}">
                <a14:useLocalDpi xmlns:a14="http://schemas.microsoft.com/office/drawing/2010/main" val="0"/>
              </a:ext>
            </a:extLst>
          </a:blip>
          <a:srcRect l="9586" r="5884" b="-1"/>
          <a:stretch/>
        </p:blipFill>
        <p:spPr>
          <a:xfrm>
            <a:off x="20" y="431"/>
            <a:ext cx="8115280" cy="6408311"/>
          </a:xfrm>
          <a:prstGeom prst="rect">
            <a:avLst/>
          </a:prstGeom>
        </p:spPr>
      </p:pic>
      <p:sp>
        <p:nvSpPr>
          <p:cNvPr id="2" name="TextBox 1">
            <a:extLst>
              <a:ext uri="{FF2B5EF4-FFF2-40B4-BE49-F238E27FC236}">
                <a16:creationId xmlns:a16="http://schemas.microsoft.com/office/drawing/2014/main" id="{ABC15CB6-21F3-403A-A44B-0F1853B0585F}"/>
              </a:ext>
            </a:extLst>
          </p:cNvPr>
          <p:cNvSpPr txBox="1"/>
          <p:nvPr/>
        </p:nvSpPr>
        <p:spPr>
          <a:xfrm>
            <a:off x="8251891" y="1434240"/>
            <a:ext cx="3803514" cy="3108578"/>
          </a:xfrm>
          <a:prstGeom prst="rect">
            <a:avLst/>
          </a:prstGeom>
        </p:spPr>
        <p:txBody>
          <a:bodyPr vert="horz" lIns="91440" tIns="45720" rIns="91440" bIns="45720" rtlCol="0">
            <a:normAutofit/>
          </a:bodyPr>
          <a:lstStyle/>
          <a:p>
            <a:pPr marR="0">
              <a:lnSpc>
                <a:spcPct val="90000"/>
              </a:lnSpc>
              <a:spcBef>
                <a:spcPts val="0"/>
              </a:spcBef>
              <a:spcAft>
                <a:spcPts val="800"/>
              </a:spcAft>
            </a:pPr>
            <a:r>
              <a:rPr lang="en-US" sz="2400" b="1" dirty="0">
                <a:effectLst/>
                <a:latin typeface="Arial" panose="020B0604020202020204" pitchFamily="34" charset="0"/>
                <a:cs typeface="Arial" panose="020B0604020202020204" pitchFamily="34" charset="0"/>
              </a:rPr>
              <a:t>Have we not all one Father? hath not one God created us? why do we deal treacherously every man against his brother, profaning the covenant of our fathers?</a:t>
            </a:r>
          </a:p>
          <a:p>
            <a:pPr marR="0" algn="r">
              <a:lnSpc>
                <a:spcPct val="90000"/>
              </a:lnSpc>
              <a:spcBef>
                <a:spcPts val="0"/>
              </a:spcBef>
              <a:spcAft>
                <a:spcPts val="0"/>
              </a:spcAft>
            </a:pPr>
            <a:r>
              <a:rPr lang="en-US" sz="2000" b="1" dirty="0">
                <a:effectLst/>
                <a:latin typeface="Arial" panose="020B0604020202020204" pitchFamily="34" charset="0"/>
                <a:cs typeface="Arial" panose="020B0604020202020204" pitchFamily="34" charset="0"/>
              </a:rPr>
              <a:t>Judaism, </a:t>
            </a:r>
          </a:p>
          <a:p>
            <a:pPr marR="0" algn="r">
              <a:lnSpc>
                <a:spcPct val="90000"/>
              </a:lnSpc>
              <a:spcBef>
                <a:spcPts val="0"/>
              </a:spcBef>
              <a:spcAft>
                <a:spcPts val="0"/>
              </a:spcAft>
            </a:pPr>
            <a:r>
              <a:rPr lang="en-US" sz="2000" b="1" i="1" dirty="0">
                <a:effectLst/>
                <a:latin typeface="Arial" panose="020B0604020202020204" pitchFamily="34" charset="0"/>
                <a:cs typeface="Arial" panose="020B0604020202020204" pitchFamily="34" charset="0"/>
              </a:rPr>
              <a:t>Malachi</a:t>
            </a:r>
            <a:r>
              <a:rPr lang="en-US" sz="2000" b="1" dirty="0">
                <a:effectLst/>
                <a:latin typeface="Arial" panose="020B0604020202020204" pitchFamily="34" charset="0"/>
                <a:cs typeface="Arial" panose="020B0604020202020204" pitchFamily="34" charset="0"/>
              </a:rPr>
              <a:t> 2: 10</a:t>
            </a:r>
          </a:p>
        </p:txBody>
      </p:sp>
      <p:sp>
        <p:nvSpPr>
          <p:cNvPr id="11" name="Rectangle 10">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11401"/>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C1DCF8-0C4C-42DA-8A75-BF949B795086}"/>
              </a:ext>
            </a:extLst>
          </p:cNvPr>
          <p:cNvSpPr txBox="1"/>
          <p:nvPr/>
        </p:nvSpPr>
        <p:spPr>
          <a:xfrm>
            <a:off x="890904" y="839284"/>
            <a:ext cx="5660366" cy="5179431"/>
          </a:xfrm>
          <a:prstGeom prst="rect">
            <a:avLst/>
          </a:prstGeom>
          <a:noFill/>
        </p:spPr>
        <p:txBody>
          <a:bodyPr wrap="square" rtlCol="0">
            <a:spAutoFit/>
          </a:bodyPr>
          <a:lstStyle/>
          <a:p>
            <a:pPr marL="0" marR="0">
              <a:lnSpc>
                <a:spcPct val="107000"/>
              </a:lnSpc>
              <a:spcBef>
                <a:spcPts val="0"/>
              </a:spcBef>
              <a:spcAft>
                <a:spcPts val="800"/>
              </a:spcAft>
            </a:pPr>
            <a:r>
              <a:rPr lang="en-US" sz="2200" b="1" dirty="0">
                <a:effectLst/>
                <a:latin typeface="Arial" panose="020B0604020202020204" pitchFamily="34" charset="0"/>
                <a:ea typeface="Calibri" panose="020F0502020204030204" pitchFamily="34" charset="0"/>
              </a:rPr>
              <a:t>I am known by uncounted trillions of names. They address Me by different names not realizing that they are all names of the one Tathagata. Some recognize Me as Tathagata, some as The Self-existent One, some as Gautama the Ascetic, some as Buddha. Then there are others who recognize Me as Brahma, as Vishnu, as Ishvara; some see Me as Sun, as Moon; some as a reincarnation of the ancient sages; some as one of ‘the ten powers;’ some as Rama, some as Indra, and some as Varuna...</a:t>
            </a:r>
          </a:p>
          <a:p>
            <a:pPr marL="0" marR="0" algn="r">
              <a:lnSpc>
                <a:spcPct val="107000"/>
              </a:lnSpc>
              <a:spcBef>
                <a:spcPts val="0"/>
              </a:spcBef>
              <a:spcAft>
                <a:spcPts val="0"/>
              </a:spcAft>
            </a:pPr>
            <a:r>
              <a:rPr lang="en-US" sz="1800" b="1" dirty="0">
                <a:effectLst/>
                <a:latin typeface="Arial" panose="020B0604020202020204" pitchFamily="34" charset="0"/>
                <a:ea typeface="Calibri" panose="020F0502020204030204" pitchFamily="34" charset="0"/>
              </a:rPr>
              <a:t> Buddhism, Buddha, </a:t>
            </a:r>
            <a:r>
              <a:rPr lang="en-US" sz="1800" b="1" i="1" dirty="0">
                <a:effectLst/>
                <a:latin typeface="Arial" panose="020B0604020202020204" pitchFamily="34" charset="0"/>
                <a:ea typeface="Calibri" panose="020F0502020204030204" pitchFamily="34" charset="0"/>
              </a:rPr>
              <a:t>Lankavatara Sutra</a:t>
            </a:r>
            <a:endParaRPr lang="en-US" sz="1800" b="1" dirty="0">
              <a:effectLst/>
              <a:latin typeface="Arial" panose="020B0604020202020204" pitchFamily="34" charset="0"/>
              <a:ea typeface="Calibri" panose="020F0502020204030204" pitchFamily="34" charset="0"/>
            </a:endParaRPr>
          </a:p>
        </p:txBody>
      </p:sp>
      <p:pic>
        <p:nvPicPr>
          <p:cNvPr id="4" name="Picture 3" descr="A picture containing tree, outdoor, sky, place of worship&#10;&#10;Description automatically generated">
            <a:extLst>
              <a:ext uri="{FF2B5EF4-FFF2-40B4-BE49-F238E27FC236}">
                <a16:creationId xmlns:a16="http://schemas.microsoft.com/office/drawing/2014/main" id="{9AFC265B-24F1-44A7-94FD-01747F99C7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32665" y="0"/>
            <a:ext cx="4559335" cy="6858000"/>
          </a:xfrm>
          <a:prstGeom prst="rect">
            <a:avLst/>
          </a:prstGeom>
        </p:spPr>
      </p:pic>
    </p:spTree>
    <p:extLst>
      <p:ext uri="{BB962C8B-B14F-4D97-AF65-F5344CB8AC3E}">
        <p14:creationId xmlns:p14="http://schemas.microsoft.com/office/powerpoint/2010/main" val="2976210079"/>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0B18664-0C9D-4F62-A237-C63C272233C1}"/>
              </a:ext>
            </a:extLst>
          </p:cNvPr>
          <p:cNvSpPr txBox="1"/>
          <p:nvPr/>
        </p:nvSpPr>
        <p:spPr>
          <a:xfrm>
            <a:off x="8993529" y="2028288"/>
            <a:ext cx="3102015" cy="3466655"/>
          </a:xfrm>
          <a:prstGeom prst="rect">
            <a:avLst/>
          </a:prstGeom>
          <a:noFill/>
        </p:spPr>
        <p:txBody>
          <a:bodyPr wrap="square" rtlCol="0">
            <a:spAutoFit/>
          </a:bodyPr>
          <a:lstStyle/>
          <a:p>
            <a:pPr marL="0" marR="0">
              <a:lnSpc>
                <a:spcPct val="107000"/>
              </a:lnSpc>
              <a:spcBef>
                <a:spcPts val="0"/>
              </a:spcBef>
              <a:spcAft>
                <a:spcPts val="800"/>
              </a:spcAft>
            </a:pPr>
            <a:r>
              <a:rPr lang="en-US" sz="2200" b="1" dirty="0">
                <a:effectLst/>
                <a:latin typeface="Arial" panose="020B0604020202020204" pitchFamily="34" charset="0"/>
                <a:ea typeface="Calibri" panose="020F0502020204030204" pitchFamily="34" charset="0"/>
              </a:rPr>
              <a:t>“God’s love is too great to be confined to any one side of a conflict or to any one religion.”</a:t>
            </a:r>
          </a:p>
          <a:p>
            <a:pPr marL="0" marR="0" algn="r">
              <a:lnSpc>
                <a:spcPct val="107000"/>
              </a:lnSpc>
              <a:spcBef>
                <a:spcPts val="0"/>
              </a:spcBef>
              <a:spcAft>
                <a:spcPts val="0"/>
              </a:spcAft>
            </a:pPr>
            <a:r>
              <a:rPr lang="en-US" sz="1800" b="1" dirty="0">
                <a:effectLst/>
                <a:latin typeface="Arial" panose="020B0604020202020204" pitchFamily="34" charset="0"/>
                <a:ea typeface="Calibri" panose="020F0502020204030204" pitchFamily="34" charset="0"/>
              </a:rPr>
              <a:t>Christianity, Archbishop Desmond Tutu, </a:t>
            </a:r>
          </a:p>
          <a:p>
            <a:pPr marL="0" marR="0" algn="r">
              <a:lnSpc>
                <a:spcPct val="107000"/>
              </a:lnSpc>
              <a:spcBef>
                <a:spcPts val="0"/>
              </a:spcBef>
              <a:spcAft>
                <a:spcPts val="0"/>
              </a:spcAft>
            </a:pPr>
            <a:r>
              <a:rPr lang="en-US" sz="1800" b="1" i="1" dirty="0">
                <a:effectLst/>
                <a:latin typeface="Arial" panose="020B0604020202020204" pitchFamily="34" charset="0"/>
                <a:ea typeface="Calibri" panose="020F0502020204030204" pitchFamily="34" charset="0"/>
              </a:rPr>
              <a:t>God Has a Dream: A Vision of Hope for Our Time</a:t>
            </a:r>
            <a:endParaRPr lang="en-US" sz="1800" b="1" dirty="0">
              <a:effectLst/>
              <a:latin typeface="Arial" panose="020B0604020202020204" pitchFamily="34" charset="0"/>
              <a:ea typeface="Calibri" panose="020F0502020204030204" pitchFamily="34" charset="0"/>
            </a:endParaRPr>
          </a:p>
        </p:txBody>
      </p:sp>
      <p:pic>
        <p:nvPicPr>
          <p:cNvPr id="5" name="Picture 4" descr="A picture containing ceiling, person, person, indoor&#10;&#10;Description automatically generated">
            <a:extLst>
              <a:ext uri="{FF2B5EF4-FFF2-40B4-BE49-F238E27FC236}">
                <a16:creationId xmlns:a16="http://schemas.microsoft.com/office/drawing/2014/main" id="{0374927D-DA34-4B4F-A55B-200853A896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92913"/>
            <a:ext cx="8769752" cy="5669508"/>
          </a:xfrm>
          <a:prstGeom prst="rect">
            <a:avLst/>
          </a:prstGeom>
        </p:spPr>
      </p:pic>
    </p:spTree>
    <p:extLst>
      <p:ext uri="{BB962C8B-B14F-4D97-AF65-F5344CB8AC3E}">
        <p14:creationId xmlns:p14="http://schemas.microsoft.com/office/powerpoint/2010/main" val="2272157855"/>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8C5C00BA-6257-48AA-90D6-D722B9329094}"/>
              </a:ext>
            </a:extLst>
          </p:cNvPr>
          <p:cNvSpPr txBox="1"/>
          <p:nvPr/>
        </p:nvSpPr>
        <p:spPr>
          <a:xfrm>
            <a:off x="437753" y="3038269"/>
            <a:ext cx="4436197" cy="2282801"/>
          </a:xfrm>
          <a:prstGeom prst="rect">
            <a:avLst/>
          </a:prstGeom>
        </p:spPr>
        <p:txBody>
          <a:bodyPr vert="horz" lIns="91440" tIns="45720" rIns="91440" bIns="45720" rtlCol="0">
            <a:normAutofit/>
          </a:bodyPr>
          <a:lstStyle/>
          <a:p>
            <a:pPr marR="0">
              <a:lnSpc>
                <a:spcPct val="90000"/>
              </a:lnSpc>
              <a:spcBef>
                <a:spcPts val="0"/>
              </a:spcBef>
              <a:spcAft>
                <a:spcPts val="800"/>
              </a:spcAft>
            </a:pPr>
            <a:r>
              <a:rPr lang="en-US" sz="2600" b="1" dirty="0">
                <a:effectLst/>
                <a:latin typeface="Arial" panose="020B0604020202020204" pitchFamily="34" charset="0"/>
                <a:cs typeface="Arial" panose="020B0604020202020204" pitchFamily="34" charset="0"/>
              </a:rPr>
              <a:t>Verily We have raised in every nation a Messenger, proclaiming, “Serve God and shun false gods.”</a:t>
            </a:r>
          </a:p>
          <a:p>
            <a:pPr marR="0" algn="r">
              <a:lnSpc>
                <a:spcPct val="90000"/>
              </a:lnSpc>
              <a:spcBef>
                <a:spcPts val="0"/>
              </a:spcBef>
              <a:spcAft>
                <a:spcPts val="0"/>
              </a:spcAft>
            </a:pPr>
            <a:r>
              <a:rPr lang="en-US" sz="2200" b="1" dirty="0">
                <a:effectLst/>
                <a:latin typeface="Arial" panose="020B0604020202020204" pitchFamily="34" charset="0"/>
                <a:cs typeface="Arial" panose="020B0604020202020204" pitchFamily="34" charset="0"/>
              </a:rPr>
              <a:t>Islam, </a:t>
            </a:r>
            <a:r>
              <a:rPr lang="en-US" sz="2200" b="1" i="1" dirty="0">
                <a:effectLst/>
                <a:latin typeface="Arial" panose="020B0604020202020204" pitchFamily="34" charset="0"/>
                <a:cs typeface="Arial" panose="020B0604020202020204" pitchFamily="34" charset="0"/>
              </a:rPr>
              <a:t>Qur’án</a:t>
            </a:r>
            <a:r>
              <a:rPr lang="en-US" sz="2200" b="1" dirty="0">
                <a:effectLst/>
                <a:latin typeface="Arial" panose="020B0604020202020204" pitchFamily="34" charset="0"/>
                <a:cs typeface="Arial" panose="020B0604020202020204" pitchFamily="34" charset="0"/>
              </a:rPr>
              <a:t> 16: 36 </a:t>
            </a:r>
          </a:p>
          <a:p>
            <a:pPr indent="-228600">
              <a:lnSpc>
                <a:spcPct val="90000"/>
              </a:lnSpc>
              <a:buFont typeface="Arial" panose="020B0604020202020204" pitchFamily="34" charset="0"/>
              <a:buChar char="•"/>
            </a:pPr>
            <a:endParaRPr lang="en-US" sz="2200" dirty="0"/>
          </a:p>
        </p:txBody>
      </p:sp>
      <p:pic>
        <p:nvPicPr>
          <p:cNvPr id="4" name="Picture 3" descr="A picture containing outdoor, building, day&#10;&#10;Description automatically generated">
            <a:extLst>
              <a:ext uri="{FF2B5EF4-FFF2-40B4-BE49-F238E27FC236}">
                <a16:creationId xmlns:a16="http://schemas.microsoft.com/office/drawing/2014/main" id="{A6A9ECEC-A9DF-4792-B69B-3B26DDED7DD7}"/>
              </a:ext>
            </a:extLst>
          </p:cNvPr>
          <p:cNvPicPr>
            <a:picLocks noChangeAspect="1"/>
          </p:cNvPicPr>
          <p:nvPr/>
        </p:nvPicPr>
        <p:blipFill rotWithShape="1">
          <a:blip r:embed="rId2">
            <a:extLst>
              <a:ext uri="{28A0092B-C50C-407E-A947-70E740481C1C}">
                <a14:useLocalDpi xmlns:a14="http://schemas.microsoft.com/office/drawing/2010/main" val="0"/>
              </a:ext>
            </a:extLst>
          </a:blip>
          <a:srcRect t="20242" r="-1"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619295026"/>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text, drawing&#10;&#10;Description automatically generated">
            <a:extLst>
              <a:ext uri="{FF2B5EF4-FFF2-40B4-BE49-F238E27FC236}">
                <a16:creationId xmlns:a16="http://schemas.microsoft.com/office/drawing/2014/main" id="{E3D1694D-2C6C-48D7-B939-D343A006F8F9}"/>
              </a:ext>
            </a:extLst>
          </p:cNvPr>
          <p:cNvPicPr>
            <a:picLocks noChangeAspect="1"/>
          </p:cNvPicPr>
          <p:nvPr/>
        </p:nvPicPr>
        <p:blipFill rotWithShape="1">
          <a:blip r:embed="rId2">
            <a:extLst>
              <a:ext uri="{28A0092B-C50C-407E-A947-70E740481C1C}">
                <a14:useLocalDpi xmlns:a14="http://schemas.microsoft.com/office/drawing/2010/main" val="0"/>
              </a:ext>
            </a:extLst>
          </a:blip>
          <a:srcRect t="9076"/>
          <a:stretch/>
        </p:blipFill>
        <p:spPr>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2" name="TextBox 1">
            <a:extLst>
              <a:ext uri="{FF2B5EF4-FFF2-40B4-BE49-F238E27FC236}">
                <a16:creationId xmlns:a16="http://schemas.microsoft.com/office/drawing/2014/main" id="{69399C34-8483-419A-8773-019845CC40F8}"/>
              </a:ext>
            </a:extLst>
          </p:cNvPr>
          <p:cNvSpPr txBox="1"/>
          <p:nvPr/>
        </p:nvSpPr>
        <p:spPr>
          <a:xfrm>
            <a:off x="6439712" y="2643320"/>
            <a:ext cx="5440984" cy="4214670"/>
          </a:xfrm>
          <a:prstGeom prst="rect">
            <a:avLst/>
          </a:prstGeom>
        </p:spPr>
        <p:txBody>
          <a:bodyPr vert="horz" lIns="91440" tIns="45720" rIns="91440" bIns="45720" rtlCol="0">
            <a:normAutofit lnSpcReduction="10000"/>
          </a:bodyPr>
          <a:lstStyle/>
          <a:p>
            <a:pPr marR="0">
              <a:lnSpc>
                <a:spcPct val="90000"/>
              </a:lnSpc>
              <a:spcBef>
                <a:spcPts val="0"/>
              </a:spcBef>
              <a:spcAft>
                <a:spcPts val="800"/>
              </a:spcAft>
            </a:pPr>
            <a:r>
              <a:rPr lang="en-US" sz="2400" b="1" dirty="0">
                <a:effectLst/>
                <a:latin typeface="Arial" panose="020B0604020202020204" pitchFamily="34" charset="0"/>
                <a:cs typeface="Arial" panose="020B0604020202020204" pitchFamily="34" charset="0"/>
              </a:rPr>
              <a:t>I am in love with every church</a:t>
            </a:r>
          </a:p>
          <a:p>
            <a:pPr marR="0">
              <a:lnSpc>
                <a:spcPct val="90000"/>
              </a:lnSpc>
              <a:spcBef>
                <a:spcPts val="0"/>
              </a:spcBef>
              <a:spcAft>
                <a:spcPts val="800"/>
              </a:spcAft>
            </a:pPr>
            <a:r>
              <a:rPr lang="en-US" sz="2400" b="1" dirty="0">
                <a:effectLst/>
                <a:latin typeface="Arial" panose="020B0604020202020204" pitchFamily="34" charset="0"/>
                <a:cs typeface="Arial" panose="020B0604020202020204" pitchFamily="34" charset="0"/>
              </a:rPr>
              <a:t>And mosque</a:t>
            </a:r>
          </a:p>
          <a:p>
            <a:pPr marR="0">
              <a:lnSpc>
                <a:spcPct val="90000"/>
              </a:lnSpc>
              <a:spcBef>
                <a:spcPts val="0"/>
              </a:spcBef>
              <a:spcAft>
                <a:spcPts val="800"/>
              </a:spcAft>
            </a:pPr>
            <a:r>
              <a:rPr lang="en-US" sz="2400" b="1" dirty="0">
                <a:effectLst/>
                <a:latin typeface="Arial" panose="020B0604020202020204" pitchFamily="34" charset="0"/>
                <a:cs typeface="Arial" panose="020B0604020202020204" pitchFamily="34" charset="0"/>
              </a:rPr>
              <a:t>And temple</a:t>
            </a:r>
          </a:p>
          <a:p>
            <a:pPr marR="0">
              <a:lnSpc>
                <a:spcPct val="90000"/>
              </a:lnSpc>
              <a:spcBef>
                <a:spcPts val="0"/>
              </a:spcBef>
              <a:spcAft>
                <a:spcPts val="800"/>
              </a:spcAft>
            </a:pPr>
            <a:r>
              <a:rPr lang="en-US" sz="2400" b="1" dirty="0">
                <a:effectLst/>
                <a:latin typeface="Arial" panose="020B0604020202020204" pitchFamily="34" charset="0"/>
                <a:cs typeface="Arial" panose="020B0604020202020204" pitchFamily="34" charset="0"/>
              </a:rPr>
              <a:t>And any kind of shrine</a:t>
            </a:r>
          </a:p>
          <a:p>
            <a:pPr marR="0">
              <a:lnSpc>
                <a:spcPct val="90000"/>
              </a:lnSpc>
              <a:spcBef>
                <a:spcPts val="0"/>
              </a:spcBef>
              <a:spcAft>
                <a:spcPts val="800"/>
              </a:spcAft>
            </a:pPr>
            <a:r>
              <a:rPr lang="en-US" sz="2400" b="1" dirty="0">
                <a:effectLst/>
                <a:latin typeface="Arial" panose="020B0604020202020204" pitchFamily="34" charset="0"/>
                <a:cs typeface="Arial" panose="020B0604020202020204" pitchFamily="34" charset="0"/>
              </a:rPr>
              <a:t>Because I know it is there</a:t>
            </a:r>
          </a:p>
          <a:p>
            <a:pPr marR="0">
              <a:lnSpc>
                <a:spcPct val="90000"/>
              </a:lnSpc>
              <a:spcBef>
                <a:spcPts val="0"/>
              </a:spcBef>
              <a:spcAft>
                <a:spcPts val="800"/>
              </a:spcAft>
            </a:pPr>
            <a:r>
              <a:rPr lang="en-US" sz="2400" b="1" dirty="0">
                <a:effectLst/>
                <a:latin typeface="Arial" panose="020B0604020202020204" pitchFamily="34" charset="0"/>
                <a:cs typeface="Arial" panose="020B0604020202020204" pitchFamily="34" charset="0"/>
              </a:rPr>
              <a:t>That people say the different names</a:t>
            </a:r>
          </a:p>
          <a:p>
            <a:pPr marR="0">
              <a:lnSpc>
                <a:spcPct val="90000"/>
              </a:lnSpc>
              <a:spcBef>
                <a:spcPts val="0"/>
              </a:spcBef>
              <a:spcAft>
                <a:spcPts val="800"/>
              </a:spcAft>
            </a:pPr>
            <a:r>
              <a:rPr lang="en-US" sz="2400" b="1" dirty="0">
                <a:effectLst/>
                <a:latin typeface="Arial" panose="020B0604020202020204" pitchFamily="34" charset="0"/>
                <a:cs typeface="Arial" panose="020B0604020202020204" pitchFamily="34" charset="0"/>
              </a:rPr>
              <a:t>Of the One God.</a:t>
            </a:r>
          </a:p>
          <a:p>
            <a:pPr marR="0" algn="r">
              <a:lnSpc>
                <a:spcPct val="90000"/>
              </a:lnSpc>
              <a:spcBef>
                <a:spcPts val="0"/>
              </a:spcBef>
              <a:spcAft>
                <a:spcPts val="0"/>
              </a:spcAft>
            </a:pPr>
            <a:r>
              <a:rPr lang="en-US" sz="2200" b="1" dirty="0">
                <a:effectLst/>
                <a:latin typeface="Arial" panose="020B0604020202020204" pitchFamily="34" charset="0"/>
                <a:cs typeface="Arial" panose="020B0604020202020204" pitchFamily="34" charset="0"/>
              </a:rPr>
              <a:t>Islam, Hafiz, </a:t>
            </a:r>
          </a:p>
          <a:p>
            <a:pPr marR="0" algn="r">
              <a:lnSpc>
                <a:spcPct val="90000"/>
              </a:lnSpc>
              <a:spcBef>
                <a:spcPts val="0"/>
              </a:spcBef>
              <a:spcAft>
                <a:spcPts val="0"/>
              </a:spcAft>
            </a:pPr>
            <a:r>
              <a:rPr lang="en-US" sz="2200" b="1" i="1" dirty="0">
                <a:effectLst/>
                <a:latin typeface="Arial" panose="020B0604020202020204" pitchFamily="34" charset="0"/>
                <a:cs typeface="Arial" panose="020B0604020202020204" pitchFamily="34" charset="0"/>
              </a:rPr>
              <a:t>Would You Think </a:t>
            </a:r>
          </a:p>
          <a:p>
            <a:pPr marR="0" algn="r">
              <a:lnSpc>
                <a:spcPct val="90000"/>
              </a:lnSpc>
              <a:spcBef>
                <a:spcPts val="0"/>
              </a:spcBef>
              <a:spcAft>
                <a:spcPts val="0"/>
              </a:spcAft>
            </a:pPr>
            <a:r>
              <a:rPr lang="en-US" sz="2200" b="1" i="1" dirty="0">
                <a:effectLst/>
                <a:latin typeface="Arial" panose="020B0604020202020204" pitchFamily="34" charset="0"/>
                <a:cs typeface="Arial" panose="020B0604020202020204" pitchFamily="34" charset="0"/>
              </a:rPr>
              <a:t>It a Little Odd?</a:t>
            </a:r>
            <a:endParaRPr lang="en-US" sz="2200" b="1" dirty="0">
              <a:effectLst/>
              <a:latin typeface="Arial" panose="020B0604020202020204" pitchFamily="34" charset="0"/>
              <a:cs typeface="Arial" panose="020B0604020202020204" pitchFamily="34" charset="0"/>
            </a:endParaRPr>
          </a:p>
          <a:p>
            <a:pPr marR="0">
              <a:lnSpc>
                <a:spcPct val="90000"/>
              </a:lnSpc>
              <a:spcBef>
                <a:spcPts val="0"/>
              </a:spcBef>
              <a:spcAft>
                <a:spcPts val="0"/>
              </a:spcAft>
            </a:pPr>
            <a:r>
              <a:rPr lang="en-US" sz="2200" b="1" dirty="0">
                <a:effectLst/>
                <a:latin typeface="Arial" panose="020B0604020202020204" pitchFamily="34" charset="0"/>
                <a:cs typeface="Arial" panose="020B0604020202020204" pitchFamily="34" charset="0"/>
              </a:rPr>
              <a:t> </a:t>
            </a:r>
          </a:p>
          <a:p>
            <a:pPr indent="-228600">
              <a:lnSpc>
                <a:spcPct val="90000"/>
              </a:lnSpc>
              <a:buFont typeface="Arial" panose="020B0604020202020204" pitchFamily="34" charset="0"/>
              <a:buChar char="•"/>
            </a:pPr>
            <a:endParaRPr lang="en-US" sz="2000" dirty="0"/>
          </a:p>
        </p:txBody>
      </p:sp>
    </p:spTree>
    <p:extLst>
      <p:ext uri="{BB962C8B-B14F-4D97-AF65-F5344CB8AC3E}">
        <p14:creationId xmlns:p14="http://schemas.microsoft.com/office/powerpoint/2010/main" val="797969589"/>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text&#10;&#10;Description automatically generated">
            <a:extLst>
              <a:ext uri="{FF2B5EF4-FFF2-40B4-BE49-F238E27FC236}">
                <a16:creationId xmlns:a16="http://schemas.microsoft.com/office/drawing/2014/main" id="{602A514E-4122-4C1E-8297-73EC45BFECAE}"/>
              </a:ext>
            </a:extLst>
          </p:cNvPr>
          <p:cNvPicPr>
            <a:picLocks noChangeAspect="1"/>
          </p:cNvPicPr>
          <p:nvPr/>
        </p:nvPicPr>
        <p:blipFill rotWithShape="1">
          <a:blip r:embed="rId2">
            <a:extLst>
              <a:ext uri="{28A0092B-C50C-407E-A947-70E740481C1C}">
                <a14:useLocalDpi xmlns:a14="http://schemas.microsoft.com/office/drawing/2010/main" val="0"/>
              </a:ext>
            </a:extLst>
          </a:blip>
          <a:srcRect l="778" r="34060" b="1"/>
          <a:stretch/>
        </p:blipFill>
        <p:spPr>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2" name="TextBox 1">
            <a:extLst>
              <a:ext uri="{FF2B5EF4-FFF2-40B4-BE49-F238E27FC236}">
                <a16:creationId xmlns:a16="http://schemas.microsoft.com/office/drawing/2014/main" id="{02D73FFF-A70D-4A1E-AE72-E231CD01217A}"/>
              </a:ext>
            </a:extLst>
          </p:cNvPr>
          <p:cNvSpPr txBox="1"/>
          <p:nvPr/>
        </p:nvSpPr>
        <p:spPr>
          <a:xfrm>
            <a:off x="6824133" y="372544"/>
            <a:ext cx="5367867" cy="6575758"/>
          </a:xfrm>
          <a:prstGeom prst="rect">
            <a:avLst/>
          </a:prstGeom>
        </p:spPr>
        <p:txBody>
          <a:bodyPr vert="horz" lIns="91440" tIns="45720" rIns="91440" bIns="45720" rtlCol="0">
            <a:noAutofit/>
          </a:bodyPr>
          <a:lstStyle/>
          <a:p>
            <a:pPr marR="0">
              <a:lnSpc>
                <a:spcPct val="90000"/>
              </a:lnSpc>
              <a:spcBef>
                <a:spcPts val="0"/>
              </a:spcBef>
              <a:spcAft>
                <a:spcPts val="800"/>
              </a:spcAft>
            </a:pPr>
            <a:r>
              <a:rPr lang="en-US" sz="2100" b="1" dirty="0">
                <a:effectLst/>
                <a:latin typeface="Arial" panose="020B0604020202020204" pitchFamily="34" charset="0"/>
                <a:cs typeface="Arial" panose="020B0604020202020204" pitchFamily="34" charset="0"/>
              </a:rPr>
              <a:t>Moreover, we resolutely declare that religions must never incite war, hateful attitudes, hostility and extremism, nor must they incite violence or the shedding of blood. These tragic realities are the consequence of a deviation from religious teachings. They result from a political manipulation of religions and from interpretations made by religious groups who, in the course of history, have taken advantage of the power of religious sentiment in the hearts of men and women in order to make them act in a way that has nothing to do with the truth of religion. This is done for the purpose of achieving objectives that are political, economic, worldly and short-sighted.</a:t>
            </a:r>
          </a:p>
          <a:p>
            <a:pPr marR="0" algn="r">
              <a:lnSpc>
                <a:spcPct val="90000"/>
              </a:lnSpc>
              <a:spcBef>
                <a:spcPts val="0"/>
              </a:spcBef>
              <a:spcAft>
                <a:spcPts val="0"/>
              </a:spcAft>
            </a:pPr>
            <a:r>
              <a:rPr lang="en-US" sz="1600" b="1" dirty="0">
                <a:effectLst/>
                <a:latin typeface="Arial" panose="020B0604020202020204" pitchFamily="34" charset="0"/>
                <a:cs typeface="Arial" panose="020B0604020202020204" pitchFamily="34" charset="0"/>
              </a:rPr>
              <a:t>Pope Francis and </a:t>
            </a:r>
          </a:p>
          <a:p>
            <a:pPr marR="0" algn="r">
              <a:lnSpc>
                <a:spcPct val="90000"/>
              </a:lnSpc>
              <a:spcBef>
                <a:spcPts val="0"/>
              </a:spcBef>
              <a:spcAft>
                <a:spcPts val="0"/>
              </a:spcAft>
            </a:pPr>
            <a:r>
              <a:rPr lang="en-US" sz="1600" b="1" dirty="0">
                <a:effectLst/>
                <a:latin typeface="Arial" panose="020B0604020202020204" pitchFamily="34" charset="0"/>
                <a:cs typeface="Arial" panose="020B0604020202020204" pitchFamily="34" charset="0"/>
              </a:rPr>
              <a:t>Grand Imam Ahmed el-Tayeb,</a:t>
            </a:r>
          </a:p>
          <a:p>
            <a:pPr algn="r">
              <a:lnSpc>
                <a:spcPct val="90000"/>
              </a:lnSpc>
            </a:pPr>
            <a:r>
              <a:rPr lang="en-US" sz="1600" b="1" i="1" dirty="0">
                <a:effectLst/>
                <a:latin typeface="Arial" panose="020B0604020202020204" pitchFamily="34" charset="0"/>
                <a:cs typeface="Arial" panose="020B0604020202020204" pitchFamily="34" charset="0"/>
              </a:rPr>
              <a:t>Document on Human Fraternity for World Peace and Living Together</a:t>
            </a:r>
            <a:endParaRPr lang="en-US" sz="1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09864159"/>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grass, outdoor, plant, garden&#10;&#10;Description automatically generated">
            <a:extLst>
              <a:ext uri="{FF2B5EF4-FFF2-40B4-BE49-F238E27FC236}">
                <a16:creationId xmlns:a16="http://schemas.microsoft.com/office/drawing/2014/main" id="{0900E456-03F3-4B02-B98C-59F06D7A9ED4}"/>
              </a:ext>
            </a:extLst>
          </p:cNvPr>
          <p:cNvPicPr>
            <a:picLocks noChangeAspect="1"/>
          </p:cNvPicPr>
          <p:nvPr/>
        </p:nvPicPr>
        <p:blipFill rotWithShape="1">
          <a:blip r:embed="rId2">
            <a:extLst>
              <a:ext uri="{28A0092B-C50C-407E-A947-70E740481C1C}">
                <a14:useLocalDpi xmlns:a14="http://schemas.microsoft.com/office/drawing/2010/main" val="0"/>
              </a:ext>
            </a:extLst>
          </a:blip>
          <a:srcRect r="9452"/>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1456632-40F6-4522-8F1C-7373C78364B8}"/>
              </a:ext>
            </a:extLst>
          </p:cNvPr>
          <p:cNvSpPr txBox="1"/>
          <p:nvPr/>
        </p:nvSpPr>
        <p:spPr>
          <a:xfrm>
            <a:off x="4869744" y="2603431"/>
            <a:ext cx="6910451" cy="3583360"/>
          </a:xfrm>
          <a:prstGeom prst="rect">
            <a:avLst/>
          </a:prstGeom>
        </p:spPr>
        <p:txBody>
          <a:bodyPr vert="horz" lIns="91440" tIns="45720" rIns="91440" bIns="45720" rtlCol="0">
            <a:normAutofit/>
          </a:bodyPr>
          <a:lstStyle/>
          <a:p>
            <a:pPr marR="0">
              <a:lnSpc>
                <a:spcPct val="90000"/>
              </a:lnSpc>
              <a:spcBef>
                <a:spcPts val="0"/>
              </a:spcBef>
              <a:spcAft>
                <a:spcPts val="800"/>
              </a:spcAft>
            </a:pPr>
            <a:r>
              <a:rPr lang="en-US" sz="2200" b="1" dirty="0">
                <a:effectLst/>
                <a:latin typeface="Arial" panose="020B0604020202020204" pitchFamily="34" charset="0"/>
                <a:cs typeface="Arial" panose="020B0604020202020204" pitchFamily="34" charset="0"/>
              </a:rPr>
              <a:t>[I]t is evident that God has destined and intended religion to be the cause and means of cooperative effort and accomplishment among mankind. To this end He has sent the Prophets of God, the holy Manifestations of the Word, in order that the fundamental reality and religion of God may prove to be the bond of human unity, for the divine religions revealed by these holy Messengers have one and the same foundation.</a:t>
            </a:r>
          </a:p>
          <a:p>
            <a:pPr marR="0" algn="r">
              <a:lnSpc>
                <a:spcPct val="90000"/>
              </a:lnSpc>
              <a:spcBef>
                <a:spcPts val="0"/>
              </a:spcBef>
              <a:spcAft>
                <a:spcPts val="0"/>
              </a:spcAft>
            </a:pPr>
            <a:r>
              <a:rPr lang="en-US" sz="2000" b="1" dirty="0">
                <a:effectLst/>
                <a:latin typeface="Arial" panose="020B0604020202020204" pitchFamily="34" charset="0"/>
                <a:cs typeface="Arial" panose="020B0604020202020204" pitchFamily="34" charset="0"/>
              </a:rPr>
              <a:t>Bahá’i, ‘Abdu’l-Bahá, </a:t>
            </a:r>
          </a:p>
          <a:p>
            <a:pPr marR="0" algn="r">
              <a:lnSpc>
                <a:spcPct val="90000"/>
              </a:lnSpc>
              <a:spcBef>
                <a:spcPts val="0"/>
              </a:spcBef>
              <a:spcAft>
                <a:spcPts val="0"/>
              </a:spcAft>
            </a:pPr>
            <a:r>
              <a:rPr lang="en-US" sz="2000" b="1" i="1" dirty="0">
                <a:effectLst/>
                <a:latin typeface="Arial" panose="020B0604020202020204" pitchFamily="34" charset="0"/>
                <a:cs typeface="Arial" panose="020B0604020202020204" pitchFamily="34" charset="0"/>
              </a:rPr>
              <a:t>Promulgation of Universal Peace</a:t>
            </a:r>
            <a:r>
              <a:rPr lang="en-US" sz="2000" b="1" dirty="0">
                <a:effectLst/>
                <a:latin typeface="Arial" panose="020B0604020202020204" pitchFamily="34" charset="0"/>
                <a:cs typeface="Arial" panose="020B0604020202020204" pitchFamily="34" charset="0"/>
              </a:rPr>
              <a:t>, p. 338</a:t>
            </a:r>
          </a:p>
          <a:p>
            <a:pPr marR="0">
              <a:lnSpc>
                <a:spcPct val="90000"/>
              </a:lnSpc>
              <a:spcBef>
                <a:spcPts val="0"/>
              </a:spcBef>
              <a:spcAft>
                <a:spcPts val="0"/>
              </a:spcAft>
            </a:pPr>
            <a:endParaRPr lang="en-US" sz="2000" b="1"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46477410"/>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49E56D88-E310-4B59-9253-B50017172F03}"/>
              </a:ext>
            </a:extLst>
          </p:cNvPr>
          <p:cNvSpPr txBox="1"/>
          <p:nvPr/>
        </p:nvSpPr>
        <p:spPr>
          <a:xfrm>
            <a:off x="150471" y="2723746"/>
            <a:ext cx="5034987" cy="4134254"/>
          </a:xfrm>
          <a:prstGeom prst="rect">
            <a:avLst/>
          </a:prstGeom>
        </p:spPr>
        <p:txBody>
          <a:bodyPr vert="horz" lIns="91440" tIns="45720" rIns="91440" bIns="45720" rtlCol="0">
            <a:normAutofit fontScale="92500" lnSpcReduction="10000"/>
          </a:bodyPr>
          <a:lstStyle/>
          <a:p>
            <a:pPr marR="0">
              <a:lnSpc>
                <a:spcPct val="90000"/>
              </a:lnSpc>
              <a:spcBef>
                <a:spcPts val="0"/>
              </a:spcBef>
              <a:spcAft>
                <a:spcPts val="800"/>
              </a:spcAft>
            </a:pPr>
            <a:r>
              <a:rPr lang="en-US" sz="2100" b="1" dirty="0">
                <a:effectLst/>
                <a:latin typeface="Arial" panose="020B0604020202020204" pitchFamily="34" charset="0"/>
                <a:cs typeface="Arial" panose="020B0604020202020204" pitchFamily="34" charset="0"/>
              </a:rPr>
              <a:t>Know of a certainty that in every Dispensation the light of Divine Revelation hath been vouchsafed unto men in direct proportion to their spiritual capacity. Consider the sun. How feeble its rays the moment it appeareth above the horizon. How gradually its warmth and potency increase as it approacheth its zenith, enabling meanwhile all created things to adapt themselves to the growing intensity of its light. How steadily it declineth until it reacheth its setting point. Were it, all of a sudden, to manifest the energies latent within it, it would, no doubt, cause injury to all created things... </a:t>
            </a:r>
          </a:p>
          <a:p>
            <a:pPr marR="0" algn="r">
              <a:lnSpc>
                <a:spcPct val="90000"/>
              </a:lnSpc>
              <a:spcBef>
                <a:spcPts val="0"/>
              </a:spcBef>
              <a:spcAft>
                <a:spcPts val="0"/>
              </a:spcAft>
            </a:pPr>
            <a:r>
              <a:rPr lang="en-US" sz="1700" b="1" dirty="0">
                <a:effectLst/>
                <a:latin typeface="Arial" panose="020B0604020202020204" pitchFamily="34" charset="0"/>
                <a:cs typeface="Arial" panose="020B0604020202020204" pitchFamily="34" charset="0"/>
              </a:rPr>
              <a:t>Baha’i, Baha’u’llah, </a:t>
            </a:r>
          </a:p>
          <a:p>
            <a:pPr marR="0" algn="r">
              <a:lnSpc>
                <a:spcPct val="90000"/>
              </a:lnSpc>
              <a:spcBef>
                <a:spcPts val="0"/>
              </a:spcBef>
              <a:spcAft>
                <a:spcPts val="0"/>
              </a:spcAft>
            </a:pPr>
            <a:r>
              <a:rPr lang="en-US" sz="1700" b="1" i="1" dirty="0">
                <a:effectLst/>
                <a:latin typeface="Arial" panose="020B0604020202020204" pitchFamily="34" charset="0"/>
                <a:cs typeface="Arial" panose="020B0604020202020204" pitchFamily="34" charset="0"/>
              </a:rPr>
              <a:t>Gleanings,</a:t>
            </a:r>
            <a:r>
              <a:rPr lang="en-US" sz="1700" b="1" dirty="0">
                <a:effectLst/>
                <a:latin typeface="Arial" panose="020B0604020202020204" pitchFamily="34" charset="0"/>
                <a:cs typeface="Arial" panose="020B0604020202020204" pitchFamily="34" charset="0"/>
              </a:rPr>
              <a:t> p. 87-88</a:t>
            </a:r>
          </a:p>
          <a:p>
            <a:pPr indent="-228600">
              <a:lnSpc>
                <a:spcPct val="90000"/>
              </a:lnSpc>
              <a:buFont typeface="Arial" panose="020B0604020202020204" pitchFamily="34" charset="0"/>
              <a:buChar char="•"/>
            </a:pPr>
            <a:endParaRPr lang="en-US" sz="1500" dirty="0"/>
          </a:p>
        </p:txBody>
      </p:sp>
      <p:pic>
        <p:nvPicPr>
          <p:cNvPr id="4" name="Picture 3" descr="A gated entrance to a building&#10;&#10;Description automatically generated with medium confidence">
            <a:extLst>
              <a:ext uri="{FF2B5EF4-FFF2-40B4-BE49-F238E27FC236}">
                <a16:creationId xmlns:a16="http://schemas.microsoft.com/office/drawing/2014/main" id="{E9C5E9FA-3B69-41A5-94B5-BAED7D35B576}"/>
              </a:ext>
            </a:extLst>
          </p:cNvPr>
          <p:cNvPicPr>
            <a:picLocks noChangeAspect="1"/>
          </p:cNvPicPr>
          <p:nvPr/>
        </p:nvPicPr>
        <p:blipFill rotWithShape="1">
          <a:blip r:embed="rId2">
            <a:extLst>
              <a:ext uri="{28A0092B-C50C-407E-A947-70E740481C1C}">
                <a14:useLocalDpi xmlns:a14="http://schemas.microsoft.com/office/drawing/2010/main" val="0"/>
              </a:ext>
            </a:extLst>
          </a:blip>
          <a:srcRect l="11164" r="21883"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277924231"/>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erson smiling for the camera&#10;&#10;Description automatically generated with low confidence">
            <a:extLst>
              <a:ext uri="{FF2B5EF4-FFF2-40B4-BE49-F238E27FC236}">
                <a16:creationId xmlns:a16="http://schemas.microsoft.com/office/drawing/2014/main" id="{D41FF6BC-EBBB-4950-AF77-AC717DA72B82}"/>
              </a:ext>
            </a:extLst>
          </p:cNvPr>
          <p:cNvPicPr>
            <a:picLocks noChangeAspect="1"/>
          </p:cNvPicPr>
          <p:nvPr/>
        </p:nvPicPr>
        <p:blipFill rotWithShape="1">
          <a:blip r:embed="rId2">
            <a:extLst>
              <a:ext uri="{28A0092B-C50C-407E-A947-70E740481C1C}">
                <a14:useLocalDpi xmlns:a14="http://schemas.microsoft.com/office/drawing/2010/main" val="0"/>
              </a:ext>
            </a:extLst>
          </a:blip>
          <a:srcRect r="1" b="635"/>
          <a:stretch/>
        </p:blipFill>
        <p:spPr>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2" name="TextBox 1">
            <a:extLst>
              <a:ext uri="{FF2B5EF4-FFF2-40B4-BE49-F238E27FC236}">
                <a16:creationId xmlns:a16="http://schemas.microsoft.com/office/drawing/2014/main" id="{8446CCCD-6C89-43B6-BF14-86AFD08425E6}"/>
              </a:ext>
            </a:extLst>
          </p:cNvPr>
          <p:cNvSpPr txBox="1"/>
          <p:nvPr/>
        </p:nvSpPr>
        <p:spPr>
          <a:xfrm>
            <a:off x="6985041" y="1285599"/>
            <a:ext cx="4555160" cy="5044345"/>
          </a:xfrm>
          <a:prstGeom prst="rect">
            <a:avLst/>
          </a:prstGeom>
        </p:spPr>
        <p:txBody>
          <a:bodyPr vert="horz" lIns="91440" tIns="45720" rIns="91440" bIns="45720" rtlCol="0">
            <a:normAutofit/>
          </a:bodyPr>
          <a:lstStyle/>
          <a:p>
            <a:pPr marR="0">
              <a:lnSpc>
                <a:spcPct val="90000"/>
              </a:lnSpc>
              <a:spcBef>
                <a:spcPts val="0"/>
              </a:spcBef>
              <a:spcAft>
                <a:spcPts val="800"/>
              </a:spcAft>
            </a:pPr>
            <a:r>
              <a:rPr lang="en-US" sz="2200" b="1" dirty="0">
                <a:effectLst/>
                <a:latin typeface="Arial" panose="020B0604020202020204" pitchFamily="34" charset="0"/>
                <a:cs typeface="Arial" panose="020B0604020202020204" pitchFamily="34" charset="0"/>
              </a:rPr>
              <a:t>We must stress the basic values that are common to all religions: compassion; solidarity; respect for the human person; the Golden Rule of “do as you would be done by.”  At the same time, we need to get away from stereotypes, generalizations and preconceptions, and take care not to let crimes committed by individuals or small groups dictate our image of an entire people, an entire region, or an entire religion.</a:t>
            </a:r>
          </a:p>
          <a:p>
            <a:pPr marR="0" algn="r">
              <a:lnSpc>
                <a:spcPct val="90000"/>
              </a:lnSpc>
              <a:spcBef>
                <a:spcPts val="0"/>
              </a:spcBef>
              <a:spcAft>
                <a:spcPts val="0"/>
              </a:spcAft>
            </a:pPr>
            <a:r>
              <a:rPr lang="en-US" b="1" dirty="0">
                <a:effectLst/>
                <a:latin typeface="Arial" panose="020B0604020202020204" pitchFamily="34" charset="0"/>
                <a:cs typeface="Arial" panose="020B0604020202020204" pitchFamily="34" charset="0"/>
              </a:rPr>
              <a:t>UN Secretary-General Kofi Annan, </a:t>
            </a:r>
          </a:p>
          <a:p>
            <a:pPr marR="0" algn="r">
              <a:lnSpc>
                <a:spcPct val="90000"/>
              </a:lnSpc>
              <a:spcBef>
                <a:spcPts val="0"/>
              </a:spcBef>
              <a:spcAft>
                <a:spcPts val="0"/>
              </a:spcAft>
            </a:pPr>
            <a:r>
              <a:rPr lang="en-US" b="1" dirty="0">
                <a:effectLst/>
                <a:latin typeface="Arial" panose="020B0604020202020204" pitchFamily="34" charset="0"/>
                <a:cs typeface="Arial" panose="020B0604020202020204" pitchFamily="34" charset="0"/>
              </a:rPr>
              <a:t>Nobel Peace Prize Laureate</a:t>
            </a:r>
          </a:p>
        </p:txBody>
      </p:sp>
    </p:spTree>
    <p:extLst>
      <p:ext uri="{BB962C8B-B14F-4D97-AF65-F5344CB8AC3E}">
        <p14:creationId xmlns:p14="http://schemas.microsoft.com/office/powerpoint/2010/main" val="3096389060"/>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group of people posing for a photo&#10;&#10;Description automatically generated with medium confidence">
            <a:extLst>
              <a:ext uri="{FF2B5EF4-FFF2-40B4-BE49-F238E27FC236}">
                <a16:creationId xmlns:a16="http://schemas.microsoft.com/office/drawing/2014/main" id="{9F03FCFC-E34F-4ACE-A1A4-17D8178D0E28}"/>
              </a:ext>
            </a:extLst>
          </p:cNvPr>
          <p:cNvPicPr>
            <a:picLocks noChangeAspect="1"/>
          </p:cNvPicPr>
          <p:nvPr/>
        </p:nvPicPr>
        <p:blipFill rotWithShape="1">
          <a:blip r:embed="rId2">
            <a:extLst>
              <a:ext uri="{28A0092B-C50C-407E-A947-70E740481C1C}">
                <a14:useLocalDpi xmlns:a14="http://schemas.microsoft.com/office/drawing/2010/main" val="0"/>
              </a:ext>
            </a:extLst>
          </a:blip>
          <a:srcRect t="12587" b="2872"/>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2" name="TextBox 1">
            <a:extLst>
              <a:ext uri="{FF2B5EF4-FFF2-40B4-BE49-F238E27FC236}">
                <a16:creationId xmlns:a16="http://schemas.microsoft.com/office/drawing/2014/main" id="{8EA58C70-B30D-4851-B623-2A33198A4DCB}"/>
              </a:ext>
            </a:extLst>
          </p:cNvPr>
          <p:cNvSpPr txBox="1"/>
          <p:nvPr/>
        </p:nvSpPr>
        <p:spPr>
          <a:xfrm>
            <a:off x="501733" y="3966859"/>
            <a:ext cx="11188534" cy="2492307"/>
          </a:xfrm>
          <a:prstGeom prst="rect">
            <a:avLst/>
          </a:prstGeom>
        </p:spPr>
        <p:txBody>
          <a:bodyPr vert="horz" lIns="91440" tIns="45720" rIns="91440" bIns="45720" rtlCol="0" anchor="ctr">
            <a:normAutofit/>
          </a:bodyPr>
          <a:lstStyle/>
          <a:p>
            <a:pPr marR="0">
              <a:lnSpc>
                <a:spcPct val="90000"/>
              </a:lnSpc>
              <a:spcBef>
                <a:spcPts val="0"/>
              </a:spcBef>
              <a:spcAft>
                <a:spcPts val="800"/>
              </a:spcAft>
            </a:pPr>
            <a:r>
              <a:rPr lang="en-US" sz="2000" b="1" dirty="0">
                <a:effectLst/>
                <a:latin typeface="Arial" panose="020B0604020202020204" pitchFamily="34" charset="0"/>
                <a:cs typeface="Arial" panose="020B0604020202020204" pitchFamily="34" charset="0"/>
              </a:rPr>
              <a:t>There is a principle [Golden Rule] which is found and has persisted in many religious and ethical traditions of humankind for thousands of years: ‘What you do not wish done to yourself, do not do to others.’ Or in positive terms: ‘What you wish done to yourself, do to others!’ This should be the irrevocable, unconditional norm for all areas of life, for families and communities, for races, nations, and religions.</a:t>
            </a:r>
          </a:p>
          <a:p>
            <a:pPr marR="0" algn="r">
              <a:lnSpc>
                <a:spcPct val="90000"/>
              </a:lnSpc>
              <a:spcBef>
                <a:spcPts val="0"/>
              </a:spcBef>
              <a:spcAft>
                <a:spcPts val="0"/>
              </a:spcAft>
            </a:pPr>
            <a:r>
              <a:rPr lang="en-US" b="1" dirty="0">
                <a:effectLst/>
                <a:latin typeface="Arial" panose="020B0604020202020204" pitchFamily="34" charset="0"/>
                <a:cs typeface="Arial" panose="020B0604020202020204" pitchFamily="34" charset="0"/>
              </a:rPr>
              <a:t>Parliament of the World’s Religions, </a:t>
            </a:r>
          </a:p>
          <a:p>
            <a:pPr marR="0" algn="r">
              <a:lnSpc>
                <a:spcPct val="90000"/>
              </a:lnSpc>
              <a:spcBef>
                <a:spcPts val="0"/>
              </a:spcBef>
              <a:spcAft>
                <a:spcPts val="0"/>
              </a:spcAft>
            </a:pPr>
            <a:r>
              <a:rPr lang="en-US" b="1" i="1" dirty="0">
                <a:effectLst/>
                <a:latin typeface="Arial" panose="020B0604020202020204" pitchFamily="34" charset="0"/>
                <a:cs typeface="Arial" panose="020B0604020202020204" pitchFamily="34" charset="0"/>
              </a:rPr>
              <a:t>The Declaration of a Global Ethic</a:t>
            </a:r>
            <a:endParaRPr lang="en-US" b="1"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38696883"/>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F28C650-8AD5-4B57-99B5-A76010CB24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485" y="690441"/>
            <a:ext cx="5272187" cy="5272187"/>
          </a:xfrm>
          <a:prstGeom prst="rect">
            <a:avLst/>
          </a:prstGeom>
        </p:spPr>
      </p:pic>
      <p:sp>
        <p:nvSpPr>
          <p:cNvPr id="6" name="TextBox 5">
            <a:extLst>
              <a:ext uri="{FF2B5EF4-FFF2-40B4-BE49-F238E27FC236}">
                <a16:creationId xmlns:a16="http://schemas.microsoft.com/office/drawing/2014/main" id="{944130CD-8CFF-48EA-B06A-EF7CCB461ACD}"/>
              </a:ext>
            </a:extLst>
          </p:cNvPr>
          <p:cNvSpPr txBox="1"/>
          <p:nvPr/>
        </p:nvSpPr>
        <p:spPr>
          <a:xfrm>
            <a:off x="5554493" y="628233"/>
            <a:ext cx="6316291" cy="6217087"/>
          </a:xfrm>
          <a:prstGeom prst="rect">
            <a:avLst/>
          </a:prstGeom>
          <a:noFill/>
        </p:spPr>
        <p:txBody>
          <a:bodyPr wrap="square" rtlCol="0">
            <a:spAutoFit/>
          </a:bodyPr>
          <a:lstStyle/>
          <a:p>
            <a:pPr marL="0" marR="0">
              <a:spcBef>
                <a:spcPts val="0"/>
              </a:spcBef>
              <a:spcAft>
                <a:spcPts val="800"/>
              </a:spcAft>
            </a:pPr>
            <a:r>
              <a:rPr lang="en-US" sz="2000" b="1" dirty="0">
                <a:effectLst/>
                <a:latin typeface="Arial" panose="020B0604020202020204" pitchFamily="34" charset="0"/>
                <a:ea typeface="Calibri" panose="020F0502020204030204" pitchFamily="34" charset="0"/>
              </a:rPr>
              <a:t>“This is the sum of duty; do naught onto others what you would not have them do unto you.”  ―Hinduism </a:t>
            </a:r>
          </a:p>
          <a:p>
            <a:pPr marL="0" marR="0">
              <a:spcBef>
                <a:spcPts val="0"/>
              </a:spcBef>
              <a:spcAft>
                <a:spcPts val="800"/>
              </a:spcAft>
            </a:pPr>
            <a:r>
              <a:rPr lang="en-US" sz="2000" b="1" dirty="0">
                <a:effectLst/>
                <a:latin typeface="Arial" panose="020B0604020202020204" pitchFamily="34" charset="0"/>
                <a:ea typeface="Calibri" panose="020F0502020204030204" pitchFamily="34" charset="0"/>
              </a:rPr>
              <a:t>“Treat not others in ways that you yourself would find hurtful.”  ―Buddhism</a:t>
            </a:r>
          </a:p>
          <a:p>
            <a:pPr marL="0" marR="0">
              <a:spcBef>
                <a:spcPts val="0"/>
              </a:spcBef>
              <a:spcAft>
                <a:spcPts val="800"/>
              </a:spcAft>
            </a:pPr>
            <a:r>
              <a:rPr lang="en-US" sz="2000" b="1" dirty="0">
                <a:effectLst/>
                <a:latin typeface="Arial" panose="020B0604020202020204" pitchFamily="34" charset="0"/>
                <a:ea typeface="Calibri" panose="020F0502020204030204" pitchFamily="34" charset="0"/>
              </a:rPr>
              <a:t>“What is hateful to you, do not do to your neighbour. This is the entire Law; all the rest is commentary. Go and learn it.”  ―Judaism</a:t>
            </a:r>
          </a:p>
          <a:p>
            <a:pPr marL="0" marR="0">
              <a:spcBef>
                <a:spcPts val="0"/>
              </a:spcBef>
              <a:spcAft>
                <a:spcPts val="800"/>
              </a:spcAft>
            </a:pPr>
            <a:r>
              <a:rPr lang="en-US" sz="2000" b="1" dirty="0">
                <a:effectLst/>
                <a:latin typeface="Arial" panose="020B0604020202020204" pitchFamily="34" charset="0"/>
                <a:ea typeface="Calibri" panose="020F0502020204030204" pitchFamily="34" charset="0"/>
              </a:rPr>
              <a:t>“In everything, do to others as you would have them do to you; for this is the law and the prophets.” ―Christianity</a:t>
            </a:r>
          </a:p>
          <a:p>
            <a:pPr marL="0" marR="0">
              <a:spcBef>
                <a:spcPts val="0"/>
              </a:spcBef>
              <a:spcAft>
                <a:spcPts val="800"/>
              </a:spcAft>
            </a:pPr>
            <a:r>
              <a:rPr lang="en-US" sz="2000" b="1" dirty="0">
                <a:effectLst/>
                <a:latin typeface="Arial" panose="020B0604020202020204" pitchFamily="34" charset="0"/>
                <a:ea typeface="Calibri" panose="020F0502020204030204" pitchFamily="34" charset="0"/>
              </a:rPr>
              <a:t>“Not one of you truly believes until you wish for others what you wish for yourself.”   ―Islam</a:t>
            </a:r>
          </a:p>
          <a:p>
            <a:pPr marL="0" marR="0">
              <a:spcBef>
                <a:spcPts val="0"/>
              </a:spcBef>
              <a:spcAft>
                <a:spcPts val="800"/>
              </a:spcAft>
            </a:pPr>
            <a:r>
              <a:rPr lang="en-US" sz="2000" b="1" dirty="0">
                <a:effectLst/>
                <a:latin typeface="Arial" panose="020B0604020202020204" pitchFamily="34" charset="0"/>
                <a:ea typeface="Calibri" panose="020F0502020204030204" pitchFamily="34" charset="0"/>
              </a:rPr>
              <a:t>“Lay not on any soul a load that you would not wish to be laid upon you, and desire not for anyone the things you would not desire for yourself.”  ―Baha’i Faith</a:t>
            </a:r>
          </a:p>
          <a:p>
            <a:endParaRPr lang="en-US" dirty="0"/>
          </a:p>
        </p:txBody>
      </p:sp>
    </p:spTree>
    <p:extLst>
      <p:ext uri="{BB962C8B-B14F-4D97-AF65-F5344CB8AC3E}">
        <p14:creationId xmlns:p14="http://schemas.microsoft.com/office/powerpoint/2010/main" val="538535057"/>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Charlotte Church - The Lord's Prayer (Live From Jerusalem 2001)">
            <a:hlinkClick r:id="" action="ppaction://media"/>
            <a:extLst>
              <a:ext uri="{FF2B5EF4-FFF2-40B4-BE49-F238E27FC236}">
                <a16:creationId xmlns:a16="http://schemas.microsoft.com/office/drawing/2014/main" id="{A37CF34E-F9E8-4F8D-8C3C-5BCFC58E9711}"/>
              </a:ext>
            </a:extLst>
          </p:cNvPr>
          <p:cNvPicPr>
            <a:picLocks noRot="1" noChangeAspect="1"/>
          </p:cNvPicPr>
          <p:nvPr>
            <a:videoFile r:link="rId1"/>
          </p:nvPr>
        </p:nvPicPr>
        <p:blipFill>
          <a:blip r:embed="rId3"/>
          <a:stretch>
            <a:fillRect/>
          </a:stretch>
        </p:blipFill>
        <p:spPr>
          <a:xfrm>
            <a:off x="2435065" y="349653"/>
            <a:ext cx="7321870" cy="5491403"/>
          </a:xfrm>
          <a:prstGeom prst="rect">
            <a:avLst/>
          </a:prstGeom>
        </p:spPr>
      </p:pic>
      <p:sp>
        <p:nvSpPr>
          <p:cNvPr id="4" name="TextBox 3">
            <a:extLst>
              <a:ext uri="{FF2B5EF4-FFF2-40B4-BE49-F238E27FC236}">
                <a16:creationId xmlns:a16="http://schemas.microsoft.com/office/drawing/2014/main" id="{05440DC9-C30C-2572-E632-4EE0DE4984DB}"/>
              </a:ext>
            </a:extLst>
          </p:cNvPr>
          <p:cNvSpPr txBox="1"/>
          <p:nvPr/>
        </p:nvSpPr>
        <p:spPr>
          <a:xfrm>
            <a:off x="2678354" y="6122271"/>
            <a:ext cx="6835292" cy="461665"/>
          </a:xfrm>
          <a:prstGeom prst="rect">
            <a:avLst/>
          </a:prstGeom>
          <a:noFill/>
        </p:spPr>
        <p:txBody>
          <a:bodyPr wrap="square">
            <a:spAutoFit/>
          </a:bodyPr>
          <a:lstStyle/>
          <a:p>
            <a:r>
              <a:rPr lang="en-US" sz="2400" b="1" dirty="0">
                <a:hlinkClick r:id="rId4"/>
              </a:rPr>
              <a:t>https://www.youtube.com/watch?v=HzTHDZh35Vs</a:t>
            </a:r>
            <a:r>
              <a:rPr lang="en-US" sz="2400" b="1" dirty="0"/>
              <a:t> </a:t>
            </a:r>
          </a:p>
        </p:txBody>
      </p:sp>
    </p:spTree>
    <p:extLst>
      <p:ext uri="{BB962C8B-B14F-4D97-AF65-F5344CB8AC3E}">
        <p14:creationId xmlns:p14="http://schemas.microsoft.com/office/powerpoint/2010/main" val="973826543"/>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F09B389-CD30-414B-0B1F-CD3FBD3956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9055" y="226896"/>
            <a:ext cx="9893889" cy="5565313"/>
          </a:xfrm>
          <a:prstGeom prst="rect">
            <a:avLst/>
          </a:prstGeom>
        </p:spPr>
      </p:pic>
      <p:sp>
        <p:nvSpPr>
          <p:cNvPr id="6" name="TextBox 5">
            <a:extLst>
              <a:ext uri="{FF2B5EF4-FFF2-40B4-BE49-F238E27FC236}">
                <a16:creationId xmlns:a16="http://schemas.microsoft.com/office/drawing/2014/main" id="{CD417E25-B34A-533E-584F-3649C10F3521}"/>
              </a:ext>
            </a:extLst>
          </p:cNvPr>
          <p:cNvSpPr txBox="1"/>
          <p:nvPr/>
        </p:nvSpPr>
        <p:spPr>
          <a:xfrm>
            <a:off x="2630413" y="6066106"/>
            <a:ext cx="6931172" cy="461665"/>
          </a:xfrm>
          <a:prstGeom prst="rect">
            <a:avLst/>
          </a:prstGeom>
          <a:noFill/>
        </p:spPr>
        <p:txBody>
          <a:bodyPr wrap="square">
            <a:spAutoFit/>
          </a:bodyPr>
          <a:lstStyle/>
          <a:p>
            <a:r>
              <a:rPr lang="en-US" sz="2400" b="1" dirty="0">
                <a:hlinkClick r:id="rId3"/>
              </a:rPr>
              <a:t>https://www.youtube.com/watch?v=JueMVxFw1M0</a:t>
            </a:r>
            <a:r>
              <a:rPr lang="en-US" sz="2400" b="1" dirty="0"/>
              <a:t> </a:t>
            </a:r>
          </a:p>
        </p:txBody>
      </p:sp>
    </p:spTree>
    <p:extLst>
      <p:ext uri="{BB962C8B-B14F-4D97-AF65-F5344CB8AC3E}">
        <p14:creationId xmlns:p14="http://schemas.microsoft.com/office/powerpoint/2010/main" val="3281772656"/>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2332</TotalTime>
  <Words>1152</Words>
  <Application>Microsoft Office PowerPoint</Application>
  <PresentationFormat>Widescreen</PresentationFormat>
  <Paragraphs>56</Paragraphs>
  <Slides>18</Slides>
  <Notes>0</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Bill Huitt</dc:creator>
  <cp:lastModifiedBy>Huitt, Bill</cp:lastModifiedBy>
  <cp:revision>19</cp:revision>
  <dcterms:created xsi:type="dcterms:W3CDTF">2022-03-03T05:14:22Z</dcterms:created>
  <dcterms:modified xsi:type="dcterms:W3CDTF">2026-03-06T00:33:55Z</dcterms:modified>
</cp:coreProperties>
</file>