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3" r:id="rId4"/>
    <p:sldId id="258" r:id="rId5"/>
    <p:sldId id="259" r:id="rId6"/>
    <p:sldId id="260" r:id="rId7"/>
    <p:sldId id="261" r:id="rId8"/>
    <p:sldId id="265" r:id="rId9"/>
    <p:sldId id="266" r:id="rId10"/>
    <p:sldId id="267" r:id="rId11"/>
    <p:sldId id="268" r:id="rId12"/>
    <p:sldId id="269" r:id="rId13"/>
    <p:sldId id="270" r:id="rId14"/>
    <p:sldId id="271" r:id="rId15"/>
    <p:sldId id="272" r:id="rId16"/>
    <p:sldId id="274" r:id="rId17"/>
    <p:sldId id="275" r:id="rId18"/>
    <p:sldId id="26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51" autoAdjust="0"/>
    <p:restoredTop sz="94660"/>
  </p:normalViewPr>
  <p:slideViewPr>
    <p:cSldViewPr snapToGrid="0">
      <p:cViewPr varScale="1">
        <p:scale>
          <a:sx n="89" d="100"/>
          <a:sy n="89" d="100"/>
        </p:scale>
        <p:origin x="86" y="49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A089A-4DFC-4AAA-8C8D-32F63F77EB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60973AC-006E-49F5-AB60-EE7212DE35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8A8E550-A958-4FE6-AD72-25B7617C97AE}"/>
              </a:ext>
            </a:extLst>
          </p:cNvPr>
          <p:cNvSpPr>
            <a:spLocks noGrp="1"/>
          </p:cNvSpPr>
          <p:nvPr>
            <p:ph type="dt" sz="half" idx="10"/>
          </p:nvPr>
        </p:nvSpPr>
        <p:spPr/>
        <p:txBody>
          <a:bodyPr/>
          <a:lstStyle/>
          <a:p>
            <a:fld id="{66B9D67D-A2BF-4944-84D1-198D0650AC2C}" type="datetimeFigureOut">
              <a:rPr lang="en-US" smtClean="0"/>
              <a:t>2/19/2026</a:t>
            </a:fld>
            <a:endParaRPr lang="en-US"/>
          </a:p>
        </p:txBody>
      </p:sp>
      <p:sp>
        <p:nvSpPr>
          <p:cNvPr id="5" name="Footer Placeholder 4">
            <a:extLst>
              <a:ext uri="{FF2B5EF4-FFF2-40B4-BE49-F238E27FC236}">
                <a16:creationId xmlns:a16="http://schemas.microsoft.com/office/drawing/2014/main" id="{1FA4F842-A02B-4C4F-863F-61B7C58B06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9D60B8-11D3-4CBE-BA12-C6E47DC8F9ED}"/>
              </a:ext>
            </a:extLst>
          </p:cNvPr>
          <p:cNvSpPr>
            <a:spLocks noGrp="1"/>
          </p:cNvSpPr>
          <p:nvPr>
            <p:ph type="sldNum" sz="quarter" idx="12"/>
          </p:nvPr>
        </p:nvSpPr>
        <p:spPr/>
        <p:txBody>
          <a:bodyPr/>
          <a:lstStyle/>
          <a:p>
            <a:fld id="{A58839D0-80CD-4296-91D0-7705697703AF}" type="slidenum">
              <a:rPr lang="en-US" smtClean="0"/>
              <a:t>‹#›</a:t>
            </a:fld>
            <a:endParaRPr lang="en-US"/>
          </a:p>
        </p:txBody>
      </p:sp>
    </p:spTree>
    <p:extLst>
      <p:ext uri="{BB962C8B-B14F-4D97-AF65-F5344CB8AC3E}">
        <p14:creationId xmlns:p14="http://schemas.microsoft.com/office/powerpoint/2010/main" val="2549499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E0D35-79E2-408D-83CD-2A8D794903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AFDAB0-8E95-491F-A940-636B0C9782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AF6591-40DB-4DBA-9E25-D9A4C631E52D}"/>
              </a:ext>
            </a:extLst>
          </p:cNvPr>
          <p:cNvSpPr>
            <a:spLocks noGrp="1"/>
          </p:cNvSpPr>
          <p:nvPr>
            <p:ph type="dt" sz="half" idx="10"/>
          </p:nvPr>
        </p:nvSpPr>
        <p:spPr/>
        <p:txBody>
          <a:bodyPr/>
          <a:lstStyle/>
          <a:p>
            <a:fld id="{66B9D67D-A2BF-4944-84D1-198D0650AC2C}" type="datetimeFigureOut">
              <a:rPr lang="en-US" smtClean="0"/>
              <a:t>2/19/2026</a:t>
            </a:fld>
            <a:endParaRPr lang="en-US"/>
          </a:p>
        </p:txBody>
      </p:sp>
      <p:sp>
        <p:nvSpPr>
          <p:cNvPr id="5" name="Footer Placeholder 4">
            <a:extLst>
              <a:ext uri="{FF2B5EF4-FFF2-40B4-BE49-F238E27FC236}">
                <a16:creationId xmlns:a16="http://schemas.microsoft.com/office/drawing/2014/main" id="{EF3F9ECB-C13B-4235-8FCA-220F370353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CFB6D6-160B-4815-B02B-C2DC83CB6DA4}"/>
              </a:ext>
            </a:extLst>
          </p:cNvPr>
          <p:cNvSpPr>
            <a:spLocks noGrp="1"/>
          </p:cNvSpPr>
          <p:nvPr>
            <p:ph type="sldNum" sz="quarter" idx="12"/>
          </p:nvPr>
        </p:nvSpPr>
        <p:spPr/>
        <p:txBody>
          <a:bodyPr/>
          <a:lstStyle/>
          <a:p>
            <a:fld id="{A58839D0-80CD-4296-91D0-7705697703AF}" type="slidenum">
              <a:rPr lang="en-US" smtClean="0"/>
              <a:t>‹#›</a:t>
            </a:fld>
            <a:endParaRPr lang="en-US"/>
          </a:p>
        </p:txBody>
      </p:sp>
    </p:spTree>
    <p:extLst>
      <p:ext uri="{BB962C8B-B14F-4D97-AF65-F5344CB8AC3E}">
        <p14:creationId xmlns:p14="http://schemas.microsoft.com/office/powerpoint/2010/main" val="3962755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E9997-45AF-47BD-BFED-CCC3CC72675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1B35D8D-BCE3-4C73-A4DF-A23CF5064E7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4EC7B9-D695-43F6-94F0-E4BE52DF6FB2}"/>
              </a:ext>
            </a:extLst>
          </p:cNvPr>
          <p:cNvSpPr>
            <a:spLocks noGrp="1"/>
          </p:cNvSpPr>
          <p:nvPr>
            <p:ph type="dt" sz="half" idx="10"/>
          </p:nvPr>
        </p:nvSpPr>
        <p:spPr/>
        <p:txBody>
          <a:bodyPr/>
          <a:lstStyle/>
          <a:p>
            <a:fld id="{66B9D67D-A2BF-4944-84D1-198D0650AC2C}" type="datetimeFigureOut">
              <a:rPr lang="en-US" smtClean="0"/>
              <a:t>2/19/2026</a:t>
            </a:fld>
            <a:endParaRPr lang="en-US"/>
          </a:p>
        </p:txBody>
      </p:sp>
      <p:sp>
        <p:nvSpPr>
          <p:cNvPr id="5" name="Footer Placeholder 4">
            <a:extLst>
              <a:ext uri="{FF2B5EF4-FFF2-40B4-BE49-F238E27FC236}">
                <a16:creationId xmlns:a16="http://schemas.microsoft.com/office/drawing/2014/main" id="{E14D023E-9773-4654-B47A-15ED8F3BCF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02F511-3CF0-47E2-9E75-A04AFF54DB3E}"/>
              </a:ext>
            </a:extLst>
          </p:cNvPr>
          <p:cNvSpPr>
            <a:spLocks noGrp="1"/>
          </p:cNvSpPr>
          <p:nvPr>
            <p:ph type="sldNum" sz="quarter" idx="12"/>
          </p:nvPr>
        </p:nvSpPr>
        <p:spPr/>
        <p:txBody>
          <a:bodyPr/>
          <a:lstStyle/>
          <a:p>
            <a:fld id="{A58839D0-80CD-4296-91D0-7705697703AF}" type="slidenum">
              <a:rPr lang="en-US" smtClean="0"/>
              <a:t>‹#›</a:t>
            </a:fld>
            <a:endParaRPr lang="en-US"/>
          </a:p>
        </p:txBody>
      </p:sp>
    </p:spTree>
    <p:extLst>
      <p:ext uri="{BB962C8B-B14F-4D97-AF65-F5344CB8AC3E}">
        <p14:creationId xmlns:p14="http://schemas.microsoft.com/office/powerpoint/2010/main" val="165187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7723A-4F15-49EA-BB0F-8A1C56D57D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0D89A8-9741-4B35-88D2-814C1F938C4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F25E682-2BD1-4A4F-B4D8-307F4EB5BF7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2958955-2FD2-4029-A4CC-F38CBF0CF0E6}"/>
              </a:ext>
            </a:extLst>
          </p:cNvPr>
          <p:cNvSpPr>
            <a:spLocks noGrp="1"/>
          </p:cNvSpPr>
          <p:nvPr>
            <p:ph type="dt" sz="half" idx="10"/>
          </p:nvPr>
        </p:nvSpPr>
        <p:spPr/>
        <p:txBody>
          <a:bodyPr/>
          <a:lstStyle/>
          <a:p>
            <a:fld id="{66B9D67D-A2BF-4944-84D1-198D0650AC2C}" type="datetimeFigureOut">
              <a:rPr lang="en-US" smtClean="0"/>
              <a:t>2/19/2026</a:t>
            </a:fld>
            <a:endParaRPr lang="en-US"/>
          </a:p>
        </p:txBody>
      </p:sp>
      <p:sp>
        <p:nvSpPr>
          <p:cNvPr id="6" name="Footer Placeholder 5">
            <a:extLst>
              <a:ext uri="{FF2B5EF4-FFF2-40B4-BE49-F238E27FC236}">
                <a16:creationId xmlns:a16="http://schemas.microsoft.com/office/drawing/2014/main" id="{F03896C1-ADE1-4D99-8B1D-4F7A0EE137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3ACDEC-0308-43D0-A4EE-03044CC5D4DB}"/>
              </a:ext>
            </a:extLst>
          </p:cNvPr>
          <p:cNvSpPr>
            <a:spLocks noGrp="1"/>
          </p:cNvSpPr>
          <p:nvPr>
            <p:ph type="sldNum" sz="quarter" idx="12"/>
          </p:nvPr>
        </p:nvSpPr>
        <p:spPr/>
        <p:txBody>
          <a:bodyPr/>
          <a:lstStyle/>
          <a:p>
            <a:fld id="{A58839D0-80CD-4296-91D0-7705697703AF}" type="slidenum">
              <a:rPr lang="en-US" smtClean="0"/>
              <a:t>‹#›</a:t>
            </a:fld>
            <a:endParaRPr lang="en-US"/>
          </a:p>
        </p:txBody>
      </p:sp>
    </p:spTree>
    <p:extLst>
      <p:ext uri="{BB962C8B-B14F-4D97-AF65-F5344CB8AC3E}">
        <p14:creationId xmlns:p14="http://schemas.microsoft.com/office/powerpoint/2010/main" val="3057011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F1960-E8AE-4558-B7D2-471B4FD9F20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9E60F8-D77E-4126-A673-E9844B5CFF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B95E229-8A59-4653-BF4A-DF719789431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D02C540-8F12-41C6-8221-D33105C3007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915061C-D34D-4273-9B9E-50DE94BF2A1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BD0964C-F24E-405D-9792-EC589FA7F886}"/>
              </a:ext>
            </a:extLst>
          </p:cNvPr>
          <p:cNvSpPr>
            <a:spLocks noGrp="1"/>
          </p:cNvSpPr>
          <p:nvPr>
            <p:ph type="dt" sz="half" idx="10"/>
          </p:nvPr>
        </p:nvSpPr>
        <p:spPr/>
        <p:txBody>
          <a:bodyPr/>
          <a:lstStyle/>
          <a:p>
            <a:fld id="{66B9D67D-A2BF-4944-84D1-198D0650AC2C}" type="datetimeFigureOut">
              <a:rPr lang="en-US" smtClean="0"/>
              <a:t>2/19/2026</a:t>
            </a:fld>
            <a:endParaRPr lang="en-US"/>
          </a:p>
        </p:txBody>
      </p:sp>
      <p:sp>
        <p:nvSpPr>
          <p:cNvPr id="8" name="Footer Placeholder 7">
            <a:extLst>
              <a:ext uri="{FF2B5EF4-FFF2-40B4-BE49-F238E27FC236}">
                <a16:creationId xmlns:a16="http://schemas.microsoft.com/office/drawing/2014/main" id="{C9C48122-134B-4A57-9556-1C3F3B50D38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21CE68F-B55C-4A9F-9245-E5C1A5170BE1}"/>
              </a:ext>
            </a:extLst>
          </p:cNvPr>
          <p:cNvSpPr>
            <a:spLocks noGrp="1"/>
          </p:cNvSpPr>
          <p:nvPr>
            <p:ph type="sldNum" sz="quarter" idx="12"/>
          </p:nvPr>
        </p:nvSpPr>
        <p:spPr/>
        <p:txBody>
          <a:bodyPr/>
          <a:lstStyle/>
          <a:p>
            <a:fld id="{A58839D0-80CD-4296-91D0-7705697703AF}" type="slidenum">
              <a:rPr lang="en-US" smtClean="0"/>
              <a:t>‹#›</a:t>
            </a:fld>
            <a:endParaRPr lang="en-US"/>
          </a:p>
        </p:txBody>
      </p:sp>
    </p:spTree>
    <p:extLst>
      <p:ext uri="{BB962C8B-B14F-4D97-AF65-F5344CB8AC3E}">
        <p14:creationId xmlns:p14="http://schemas.microsoft.com/office/powerpoint/2010/main" val="1461114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E29AA-0BF0-4138-92D0-384B2D3A2B1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4A0057-9266-44C9-8EA0-5C8256338697}"/>
              </a:ext>
            </a:extLst>
          </p:cNvPr>
          <p:cNvSpPr>
            <a:spLocks noGrp="1"/>
          </p:cNvSpPr>
          <p:nvPr>
            <p:ph type="dt" sz="half" idx="10"/>
          </p:nvPr>
        </p:nvSpPr>
        <p:spPr/>
        <p:txBody>
          <a:bodyPr/>
          <a:lstStyle/>
          <a:p>
            <a:fld id="{66B9D67D-A2BF-4944-84D1-198D0650AC2C}" type="datetimeFigureOut">
              <a:rPr lang="en-US" smtClean="0"/>
              <a:t>2/19/2026</a:t>
            </a:fld>
            <a:endParaRPr lang="en-US"/>
          </a:p>
        </p:txBody>
      </p:sp>
      <p:sp>
        <p:nvSpPr>
          <p:cNvPr id="4" name="Footer Placeholder 3">
            <a:extLst>
              <a:ext uri="{FF2B5EF4-FFF2-40B4-BE49-F238E27FC236}">
                <a16:creationId xmlns:a16="http://schemas.microsoft.com/office/drawing/2014/main" id="{6D41B744-2BCA-47F7-9503-A70C9BBBCF2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BFF9C6E-E5E7-4605-BD37-5931F8CFEEE0}"/>
              </a:ext>
            </a:extLst>
          </p:cNvPr>
          <p:cNvSpPr>
            <a:spLocks noGrp="1"/>
          </p:cNvSpPr>
          <p:nvPr>
            <p:ph type="sldNum" sz="quarter" idx="12"/>
          </p:nvPr>
        </p:nvSpPr>
        <p:spPr/>
        <p:txBody>
          <a:bodyPr/>
          <a:lstStyle/>
          <a:p>
            <a:fld id="{A58839D0-80CD-4296-91D0-7705697703AF}" type="slidenum">
              <a:rPr lang="en-US" smtClean="0"/>
              <a:t>‹#›</a:t>
            </a:fld>
            <a:endParaRPr lang="en-US"/>
          </a:p>
        </p:txBody>
      </p:sp>
    </p:spTree>
    <p:extLst>
      <p:ext uri="{BB962C8B-B14F-4D97-AF65-F5344CB8AC3E}">
        <p14:creationId xmlns:p14="http://schemas.microsoft.com/office/powerpoint/2010/main" val="11836267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3ADDD5-E707-4C83-81B2-D55EC4B719EE}"/>
              </a:ext>
            </a:extLst>
          </p:cNvPr>
          <p:cNvSpPr>
            <a:spLocks noGrp="1"/>
          </p:cNvSpPr>
          <p:nvPr>
            <p:ph type="dt" sz="half" idx="10"/>
          </p:nvPr>
        </p:nvSpPr>
        <p:spPr/>
        <p:txBody>
          <a:bodyPr/>
          <a:lstStyle/>
          <a:p>
            <a:fld id="{66B9D67D-A2BF-4944-84D1-198D0650AC2C}" type="datetimeFigureOut">
              <a:rPr lang="en-US" smtClean="0"/>
              <a:t>2/19/2026</a:t>
            </a:fld>
            <a:endParaRPr lang="en-US"/>
          </a:p>
        </p:txBody>
      </p:sp>
      <p:sp>
        <p:nvSpPr>
          <p:cNvPr id="3" name="Footer Placeholder 2">
            <a:extLst>
              <a:ext uri="{FF2B5EF4-FFF2-40B4-BE49-F238E27FC236}">
                <a16:creationId xmlns:a16="http://schemas.microsoft.com/office/drawing/2014/main" id="{953DC73F-F0C2-4550-9048-928D6665C86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D7918A4-973E-45AE-8E7A-66A4C7AD068D}"/>
              </a:ext>
            </a:extLst>
          </p:cNvPr>
          <p:cNvSpPr>
            <a:spLocks noGrp="1"/>
          </p:cNvSpPr>
          <p:nvPr>
            <p:ph type="sldNum" sz="quarter" idx="12"/>
          </p:nvPr>
        </p:nvSpPr>
        <p:spPr/>
        <p:txBody>
          <a:bodyPr/>
          <a:lstStyle/>
          <a:p>
            <a:fld id="{A58839D0-80CD-4296-91D0-7705697703AF}" type="slidenum">
              <a:rPr lang="en-US" smtClean="0"/>
              <a:t>‹#›</a:t>
            </a:fld>
            <a:endParaRPr lang="en-US"/>
          </a:p>
        </p:txBody>
      </p:sp>
    </p:spTree>
    <p:extLst>
      <p:ext uri="{BB962C8B-B14F-4D97-AF65-F5344CB8AC3E}">
        <p14:creationId xmlns:p14="http://schemas.microsoft.com/office/powerpoint/2010/main" val="12469892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98165-A654-4003-A06D-0E549F83F3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0A833FC-14B5-43AC-8E1E-B1F67C1D4A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7ECD13E-2EFE-4C3C-BB33-41DC92B049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35E7A3-69E2-436E-9441-09E83C5504B1}"/>
              </a:ext>
            </a:extLst>
          </p:cNvPr>
          <p:cNvSpPr>
            <a:spLocks noGrp="1"/>
          </p:cNvSpPr>
          <p:nvPr>
            <p:ph type="dt" sz="half" idx="10"/>
          </p:nvPr>
        </p:nvSpPr>
        <p:spPr/>
        <p:txBody>
          <a:bodyPr/>
          <a:lstStyle/>
          <a:p>
            <a:fld id="{66B9D67D-A2BF-4944-84D1-198D0650AC2C}" type="datetimeFigureOut">
              <a:rPr lang="en-US" smtClean="0"/>
              <a:t>2/19/2026</a:t>
            </a:fld>
            <a:endParaRPr lang="en-US"/>
          </a:p>
        </p:txBody>
      </p:sp>
      <p:sp>
        <p:nvSpPr>
          <p:cNvPr id="6" name="Footer Placeholder 5">
            <a:extLst>
              <a:ext uri="{FF2B5EF4-FFF2-40B4-BE49-F238E27FC236}">
                <a16:creationId xmlns:a16="http://schemas.microsoft.com/office/drawing/2014/main" id="{F16C2491-A0D3-4847-AE1A-567AED01FE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B9C580-6273-4B5C-A39A-D2E06DA880D3}"/>
              </a:ext>
            </a:extLst>
          </p:cNvPr>
          <p:cNvSpPr>
            <a:spLocks noGrp="1"/>
          </p:cNvSpPr>
          <p:nvPr>
            <p:ph type="sldNum" sz="quarter" idx="12"/>
          </p:nvPr>
        </p:nvSpPr>
        <p:spPr/>
        <p:txBody>
          <a:bodyPr/>
          <a:lstStyle/>
          <a:p>
            <a:fld id="{A58839D0-80CD-4296-91D0-7705697703AF}" type="slidenum">
              <a:rPr lang="en-US" smtClean="0"/>
              <a:t>‹#›</a:t>
            </a:fld>
            <a:endParaRPr lang="en-US"/>
          </a:p>
        </p:txBody>
      </p:sp>
    </p:spTree>
    <p:extLst>
      <p:ext uri="{BB962C8B-B14F-4D97-AF65-F5344CB8AC3E}">
        <p14:creationId xmlns:p14="http://schemas.microsoft.com/office/powerpoint/2010/main" val="17864637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5F4E1-9B33-4D96-A68B-9345B30D24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4F7FBD6-068B-46D7-840C-DED6CCEBC6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7C0D076-11DA-4B6C-A1A1-8CC5C88B34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1E56A1-9D86-43A5-A03C-B7AC38364D34}"/>
              </a:ext>
            </a:extLst>
          </p:cNvPr>
          <p:cNvSpPr>
            <a:spLocks noGrp="1"/>
          </p:cNvSpPr>
          <p:nvPr>
            <p:ph type="dt" sz="half" idx="10"/>
          </p:nvPr>
        </p:nvSpPr>
        <p:spPr/>
        <p:txBody>
          <a:bodyPr/>
          <a:lstStyle/>
          <a:p>
            <a:fld id="{66B9D67D-A2BF-4944-84D1-198D0650AC2C}" type="datetimeFigureOut">
              <a:rPr lang="en-US" smtClean="0"/>
              <a:t>2/19/2026</a:t>
            </a:fld>
            <a:endParaRPr lang="en-US"/>
          </a:p>
        </p:txBody>
      </p:sp>
      <p:sp>
        <p:nvSpPr>
          <p:cNvPr id="6" name="Footer Placeholder 5">
            <a:extLst>
              <a:ext uri="{FF2B5EF4-FFF2-40B4-BE49-F238E27FC236}">
                <a16:creationId xmlns:a16="http://schemas.microsoft.com/office/drawing/2014/main" id="{0AE77218-24FB-4985-97EF-23C0124B91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C12FAD-CE66-43EA-8DE0-D911B5B5C785}"/>
              </a:ext>
            </a:extLst>
          </p:cNvPr>
          <p:cNvSpPr>
            <a:spLocks noGrp="1"/>
          </p:cNvSpPr>
          <p:nvPr>
            <p:ph type="sldNum" sz="quarter" idx="12"/>
          </p:nvPr>
        </p:nvSpPr>
        <p:spPr/>
        <p:txBody>
          <a:bodyPr/>
          <a:lstStyle/>
          <a:p>
            <a:fld id="{A58839D0-80CD-4296-91D0-7705697703AF}" type="slidenum">
              <a:rPr lang="en-US" smtClean="0"/>
              <a:t>‹#›</a:t>
            </a:fld>
            <a:endParaRPr lang="en-US"/>
          </a:p>
        </p:txBody>
      </p:sp>
    </p:spTree>
    <p:extLst>
      <p:ext uri="{BB962C8B-B14F-4D97-AF65-F5344CB8AC3E}">
        <p14:creationId xmlns:p14="http://schemas.microsoft.com/office/powerpoint/2010/main" val="2436528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98AA9-EDBF-4756-B199-8750CA0AD9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3823F08-CE42-401A-A764-DD167A3A221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3DC9BC-1D2E-47EF-9476-22CECFEC0883}"/>
              </a:ext>
            </a:extLst>
          </p:cNvPr>
          <p:cNvSpPr>
            <a:spLocks noGrp="1"/>
          </p:cNvSpPr>
          <p:nvPr>
            <p:ph type="dt" sz="half" idx="10"/>
          </p:nvPr>
        </p:nvSpPr>
        <p:spPr/>
        <p:txBody>
          <a:bodyPr/>
          <a:lstStyle/>
          <a:p>
            <a:fld id="{66B9D67D-A2BF-4944-84D1-198D0650AC2C}" type="datetimeFigureOut">
              <a:rPr lang="en-US" smtClean="0"/>
              <a:t>2/19/2026</a:t>
            </a:fld>
            <a:endParaRPr lang="en-US"/>
          </a:p>
        </p:txBody>
      </p:sp>
      <p:sp>
        <p:nvSpPr>
          <p:cNvPr id="5" name="Footer Placeholder 4">
            <a:extLst>
              <a:ext uri="{FF2B5EF4-FFF2-40B4-BE49-F238E27FC236}">
                <a16:creationId xmlns:a16="http://schemas.microsoft.com/office/drawing/2014/main" id="{EDEAE18D-0E20-4BB9-BB01-8D75544AF5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5419BC-4397-4009-BD0B-030497EFB90B}"/>
              </a:ext>
            </a:extLst>
          </p:cNvPr>
          <p:cNvSpPr>
            <a:spLocks noGrp="1"/>
          </p:cNvSpPr>
          <p:nvPr>
            <p:ph type="sldNum" sz="quarter" idx="12"/>
          </p:nvPr>
        </p:nvSpPr>
        <p:spPr/>
        <p:txBody>
          <a:bodyPr/>
          <a:lstStyle/>
          <a:p>
            <a:fld id="{A58839D0-80CD-4296-91D0-7705697703AF}" type="slidenum">
              <a:rPr lang="en-US" smtClean="0"/>
              <a:t>‹#›</a:t>
            </a:fld>
            <a:endParaRPr lang="en-US"/>
          </a:p>
        </p:txBody>
      </p:sp>
    </p:spTree>
    <p:extLst>
      <p:ext uri="{BB962C8B-B14F-4D97-AF65-F5344CB8AC3E}">
        <p14:creationId xmlns:p14="http://schemas.microsoft.com/office/powerpoint/2010/main" val="3149048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123B82B-88E6-44C5-BCB2-5870F91DBFF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60340-D848-4C27-957E-501380C0F61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559610-8FB3-4E24-9C56-286EC4FB8438}"/>
              </a:ext>
            </a:extLst>
          </p:cNvPr>
          <p:cNvSpPr>
            <a:spLocks noGrp="1"/>
          </p:cNvSpPr>
          <p:nvPr>
            <p:ph type="dt" sz="half" idx="10"/>
          </p:nvPr>
        </p:nvSpPr>
        <p:spPr/>
        <p:txBody>
          <a:bodyPr/>
          <a:lstStyle/>
          <a:p>
            <a:fld id="{66B9D67D-A2BF-4944-84D1-198D0650AC2C}" type="datetimeFigureOut">
              <a:rPr lang="en-US" smtClean="0"/>
              <a:t>2/19/2026</a:t>
            </a:fld>
            <a:endParaRPr lang="en-US"/>
          </a:p>
        </p:txBody>
      </p:sp>
      <p:sp>
        <p:nvSpPr>
          <p:cNvPr id="5" name="Footer Placeholder 4">
            <a:extLst>
              <a:ext uri="{FF2B5EF4-FFF2-40B4-BE49-F238E27FC236}">
                <a16:creationId xmlns:a16="http://schemas.microsoft.com/office/drawing/2014/main" id="{3DAA8316-A7AA-4630-85B6-70FD115009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5C7B6F-5D30-42AF-9A80-9DBDE0F0035A}"/>
              </a:ext>
            </a:extLst>
          </p:cNvPr>
          <p:cNvSpPr>
            <a:spLocks noGrp="1"/>
          </p:cNvSpPr>
          <p:nvPr>
            <p:ph type="sldNum" sz="quarter" idx="12"/>
          </p:nvPr>
        </p:nvSpPr>
        <p:spPr/>
        <p:txBody>
          <a:bodyPr/>
          <a:lstStyle/>
          <a:p>
            <a:fld id="{A58839D0-80CD-4296-91D0-7705697703AF}" type="slidenum">
              <a:rPr lang="en-US" smtClean="0"/>
              <a:t>‹#›</a:t>
            </a:fld>
            <a:endParaRPr lang="en-US"/>
          </a:p>
        </p:txBody>
      </p:sp>
    </p:spTree>
    <p:extLst>
      <p:ext uri="{BB962C8B-B14F-4D97-AF65-F5344CB8AC3E}">
        <p14:creationId xmlns:p14="http://schemas.microsoft.com/office/powerpoint/2010/main" val="2815816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4CEEF8-4FC5-4FFC-88D6-65DAB8928F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E6BEC99-85E9-41FB-9A50-15AC80FE2A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FACD8B-E42D-415D-B25E-05AE463EC9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B9D67D-A2BF-4944-84D1-198D0650AC2C}" type="datetimeFigureOut">
              <a:rPr lang="en-US" smtClean="0"/>
              <a:t>2/19/2026</a:t>
            </a:fld>
            <a:endParaRPr lang="en-US"/>
          </a:p>
        </p:txBody>
      </p:sp>
      <p:sp>
        <p:nvSpPr>
          <p:cNvPr id="5" name="Footer Placeholder 4">
            <a:extLst>
              <a:ext uri="{FF2B5EF4-FFF2-40B4-BE49-F238E27FC236}">
                <a16:creationId xmlns:a16="http://schemas.microsoft.com/office/drawing/2014/main" id="{E40813FA-7284-4CED-96F3-80684DEB66C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2061D4A-3783-4360-BB02-9C2861CEF6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8839D0-80CD-4296-91D0-7705697703AF}" type="slidenum">
              <a:rPr lang="en-US" smtClean="0"/>
              <a:t>‹#›</a:t>
            </a:fld>
            <a:endParaRPr lang="en-US"/>
          </a:p>
        </p:txBody>
      </p:sp>
    </p:spTree>
    <p:extLst>
      <p:ext uri="{BB962C8B-B14F-4D97-AF65-F5344CB8AC3E}">
        <p14:creationId xmlns:p14="http://schemas.microsoft.com/office/powerpoint/2010/main" val="16846337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ideo" Target="https://www.youtube.com/embed/nS1RBSrOGng?feature=oembed" TargetMode="External"/><Relationship Id="rId4" Type="http://schemas.openxmlformats.org/officeDocument/2006/relationships/hyperlink" Target="https://www.youtube.com/watch?v=nS1RBSrOGng"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g"/><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7.xml"/><Relationship Id="rId1" Type="http://schemas.openxmlformats.org/officeDocument/2006/relationships/video" Target="https://www.youtube.com/embed/j5H2GE5-nAE?feature=oembed" TargetMode="External"/><Relationship Id="rId4" Type="http://schemas.openxmlformats.org/officeDocument/2006/relationships/hyperlink" Target="https://www.youtube.com/watch?v=j5H2GE5-nAE"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QDDWEU27fyY" TargetMode="External"/><Relationship Id="rId2" Type="http://schemas.openxmlformats.org/officeDocument/2006/relationships/image" Target="../media/image2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DC39359-2F2E-4FD0-9B26-56B96231D86F}"/>
              </a:ext>
            </a:extLst>
          </p:cNvPr>
          <p:cNvSpPr txBox="1"/>
          <p:nvPr/>
        </p:nvSpPr>
        <p:spPr>
          <a:xfrm>
            <a:off x="2903269" y="265450"/>
            <a:ext cx="7105249" cy="954107"/>
          </a:xfrm>
          <a:prstGeom prst="rect">
            <a:avLst/>
          </a:prstGeom>
          <a:noFill/>
        </p:spPr>
        <p:txBody>
          <a:bodyPr wrap="square" rtlCol="0">
            <a:spAutoFit/>
          </a:bodyPr>
          <a:lstStyle/>
          <a:p>
            <a:r>
              <a:rPr lang="en-US" sz="5600" dirty="0">
                <a:latin typeface="Arial" panose="020B0604020202020204" pitchFamily="34" charset="0"/>
                <a:cs typeface="Arial" panose="020B0604020202020204" pitchFamily="34" charset="0"/>
              </a:rPr>
              <a:t>Oneness of Humanity</a:t>
            </a:r>
          </a:p>
        </p:txBody>
      </p:sp>
      <p:sp>
        <p:nvSpPr>
          <p:cNvPr id="5" name="TextBox 4">
            <a:extLst>
              <a:ext uri="{FF2B5EF4-FFF2-40B4-BE49-F238E27FC236}">
                <a16:creationId xmlns:a16="http://schemas.microsoft.com/office/drawing/2014/main" id="{8DBE6A2F-70E3-4842-BD17-312F93AC553E}"/>
              </a:ext>
            </a:extLst>
          </p:cNvPr>
          <p:cNvSpPr txBox="1"/>
          <p:nvPr/>
        </p:nvSpPr>
        <p:spPr>
          <a:xfrm>
            <a:off x="928537" y="5761917"/>
            <a:ext cx="1816768" cy="461665"/>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Tucker, GA</a:t>
            </a:r>
          </a:p>
        </p:txBody>
      </p:sp>
      <p:pic>
        <p:nvPicPr>
          <p:cNvPr id="10" name="Picture 9">
            <a:extLst>
              <a:ext uri="{FF2B5EF4-FFF2-40B4-BE49-F238E27FC236}">
                <a16:creationId xmlns:a16="http://schemas.microsoft.com/office/drawing/2014/main" id="{3792F54F-A7D7-4110-0E7C-CFCCFA6F49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5094" y="1384611"/>
            <a:ext cx="5981601" cy="4406294"/>
          </a:xfrm>
          <a:prstGeom prst="rect">
            <a:avLst/>
          </a:prstGeom>
        </p:spPr>
      </p:pic>
    </p:spTree>
    <p:extLst>
      <p:ext uri="{BB962C8B-B14F-4D97-AF65-F5344CB8AC3E}">
        <p14:creationId xmlns:p14="http://schemas.microsoft.com/office/powerpoint/2010/main" val="3272659593"/>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One Tree - Ali Youssefi [Official Video]">
            <a:hlinkClick r:id="" action="ppaction://media"/>
            <a:extLst>
              <a:ext uri="{FF2B5EF4-FFF2-40B4-BE49-F238E27FC236}">
                <a16:creationId xmlns:a16="http://schemas.microsoft.com/office/drawing/2014/main" id="{20E98C0E-79C7-469F-93FE-8CF8849F4C72}"/>
              </a:ext>
            </a:extLst>
          </p:cNvPr>
          <p:cNvPicPr>
            <a:picLocks noRot="1" noChangeAspect="1"/>
          </p:cNvPicPr>
          <p:nvPr>
            <a:videoFile r:link="rId1"/>
          </p:nvPr>
        </p:nvPicPr>
        <p:blipFill>
          <a:blip r:embed="rId3"/>
          <a:stretch>
            <a:fillRect/>
          </a:stretch>
        </p:blipFill>
        <p:spPr>
          <a:xfrm>
            <a:off x="1139454" y="338123"/>
            <a:ext cx="9787297" cy="5529824"/>
          </a:xfrm>
          <a:prstGeom prst="rect">
            <a:avLst/>
          </a:prstGeom>
        </p:spPr>
      </p:pic>
      <p:sp>
        <p:nvSpPr>
          <p:cNvPr id="5" name="TextBox 4">
            <a:extLst>
              <a:ext uri="{FF2B5EF4-FFF2-40B4-BE49-F238E27FC236}">
                <a16:creationId xmlns:a16="http://schemas.microsoft.com/office/drawing/2014/main" id="{31FCB146-A5C4-BDB7-3D26-2A315DEA54B3}"/>
              </a:ext>
            </a:extLst>
          </p:cNvPr>
          <p:cNvSpPr txBox="1"/>
          <p:nvPr/>
        </p:nvSpPr>
        <p:spPr>
          <a:xfrm>
            <a:off x="2727849" y="6150637"/>
            <a:ext cx="6736299" cy="461665"/>
          </a:xfrm>
          <a:prstGeom prst="rect">
            <a:avLst/>
          </a:prstGeom>
          <a:noFill/>
        </p:spPr>
        <p:txBody>
          <a:bodyPr wrap="square">
            <a:spAutoFit/>
          </a:bodyPr>
          <a:lstStyle/>
          <a:p>
            <a:r>
              <a:rPr lang="en-US" sz="2400" b="1" dirty="0">
                <a:hlinkClick r:id="rId4"/>
              </a:rPr>
              <a:t>https://www.youtube.com/watch?v=nS1RBSrOGng</a:t>
            </a:r>
            <a:r>
              <a:rPr lang="en-US" sz="2400" b="1" dirty="0"/>
              <a:t> </a:t>
            </a:r>
          </a:p>
        </p:txBody>
      </p:sp>
    </p:spTree>
    <p:extLst>
      <p:ext uri="{BB962C8B-B14F-4D97-AF65-F5344CB8AC3E}">
        <p14:creationId xmlns:p14="http://schemas.microsoft.com/office/powerpoint/2010/main" val="3098580820"/>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7">
            <a:extLst>
              <a:ext uri="{FF2B5EF4-FFF2-40B4-BE49-F238E27FC236}">
                <a16:creationId xmlns:a16="http://schemas.microsoft.com/office/drawing/2014/main" id="{5F879AC3-D4CE-493C-ADC7-06205677F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20" name="Freeform: Shape 9">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3" name="Picture 2" descr="A picture containing text&#10;&#10;Description automatically generated">
            <a:extLst>
              <a:ext uri="{FF2B5EF4-FFF2-40B4-BE49-F238E27FC236}">
                <a16:creationId xmlns:a16="http://schemas.microsoft.com/office/drawing/2014/main" id="{D45322D8-6CBB-404E-B506-40F6C4A493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8351" y="643468"/>
            <a:ext cx="3746541" cy="5571066"/>
          </a:xfrm>
          <a:prstGeom prst="rect">
            <a:avLst/>
          </a:prstGeom>
        </p:spPr>
      </p:pic>
    </p:spTree>
    <p:extLst>
      <p:ext uri="{BB962C8B-B14F-4D97-AF65-F5344CB8AC3E}">
        <p14:creationId xmlns:p14="http://schemas.microsoft.com/office/powerpoint/2010/main" val="1523685756"/>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text&#10;&#10;Description automatically generated">
            <a:extLst>
              <a:ext uri="{FF2B5EF4-FFF2-40B4-BE49-F238E27FC236}">
                <a16:creationId xmlns:a16="http://schemas.microsoft.com/office/drawing/2014/main" id="{C7C92550-613D-4EA6-8971-6D7DE2BDE0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5646" y="457200"/>
            <a:ext cx="4990011" cy="5943600"/>
          </a:xfrm>
          <a:prstGeom prst="rect">
            <a:avLst/>
          </a:prstGeom>
        </p:spPr>
      </p:pic>
    </p:spTree>
    <p:extLst>
      <p:ext uri="{BB962C8B-B14F-4D97-AF65-F5344CB8AC3E}">
        <p14:creationId xmlns:p14="http://schemas.microsoft.com/office/powerpoint/2010/main" val="2704751559"/>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4C3A44BB-E01C-4AA8-B2C8-32FC346D2E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person, indoor, crowd&#10;&#10;Description automatically generated">
            <a:extLst>
              <a:ext uri="{FF2B5EF4-FFF2-40B4-BE49-F238E27FC236}">
                <a16:creationId xmlns:a16="http://schemas.microsoft.com/office/drawing/2014/main" id="{0B1F7B03-4768-4C47-AEFF-0319F16F73A5}"/>
              </a:ext>
            </a:extLst>
          </p:cNvPr>
          <p:cNvPicPr>
            <a:picLocks noChangeAspect="1"/>
          </p:cNvPicPr>
          <p:nvPr/>
        </p:nvPicPr>
        <p:blipFill rotWithShape="1">
          <a:blip r:embed="rId2">
            <a:extLst>
              <a:ext uri="{28A0092B-C50C-407E-A947-70E740481C1C}">
                <a14:useLocalDpi xmlns:a14="http://schemas.microsoft.com/office/drawing/2010/main" val="0"/>
              </a:ext>
            </a:extLst>
          </a:blip>
          <a:srcRect l="20224" r="3" b="3"/>
          <a:stretch/>
        </p:blipFill>
        <p:spPr>
          <a:xfrm>
            <a:off x="4960749" y="706078"/>
            <a:ext cx="3409657" cy="2842260"/>
          </a:xfrm>
          <a:custGeom>
            <a:avLst/>
            <a:gdLst/>
            <a:ahLst/>
            <a:cxnLst/>
            <a:rect l="l" t="t" r="r" b="b"/>
            <a:pathLst>
              <a:path w="4101288" h="3418797">
                <a:moveTo>
                  <a:pt x="989912" y="0"/>
                </a:moveTo>
                <a:lnTo>
                  <a:pt x="3844502" y="0"/>
                </a:lnTo>
                <a:lnTo>
                  <a:pt x="3760850" y="25406"/>
                </a:lnTo>
                <a:cubicBezTo>
                  <a:pt x="3711615" y="43967"/>
                  <a:pt x="3663870" y="67007"/>
                  <a:pt x="3618425" y="98254"/>
                </a:cubicBezTo>
                <a:cubicBezTo>
                  <a:pt x="3626136" y="110145"/>
                  <a:pt x="3665355" y="144049"/>
                  <a:pt x="3649272" y="146579"/>
                </a:cubicBezTo>
                <a:cubicBezTo>
                  <a:pt x="3604102" y="153917"/>
                  <a:pt x="3564000" y="178711"/>
                  <a:pt x="3522797" y="199205"/>
                </a:cubicBezTo>
                <a:cubicBezTo>
                  <a:pt x="3504948" y="208060"/>
                  <a:pt x="3483356" y="219700"/>
                  <a:pt x="3491728" y="251325"/>
                </a:cubicBezTo>
                <a:cubicBezTo>
                  <a:pt x="3506932" y="260181"/>
                  <a:pt x="3518169" y="247783"/>
                  <a:pt x="3530727" y="246772"/>
                </a:cubicBezTo>
                <a:cubicBezTo>
                  <a:pt x="3543507" y="245761"/>
                  <a:pt x="3572153" y="252336"/>
                  <a:pt x="3564219" y="256638"/>
                </a:cubicBezTo>
                <a:cubicBezTo>
                  <a:pt x="3528083" y="276121"/>
                  <a:pt x="3593085" y="322928"/>
                  <a:pt x="3550339" y="322928"/>
                </a:cubicBezTo>
                <a:cubicBezTo>
                  <a:pt x="3478728" y="323181"/>
                  <a:pt x="3440609" y="406169"/>
                  <a:pt x="3371643" y="408447"/>
                </a:cubicBezTo>
                <a:cubicBezTo>
                  <a:pt x="3360627" y="408698"/>
                  <a:pt x="3355338" y="423373"/>
                  <a:pt x="3355558" y="436278"/>
                </a:cubicBezTo>
                <a:cubicBezTo>
                  <a:pt x="3355558" y="451712"/>
                  <a:pt x="3365694" y="454494"/>
                  <a:pt x="3376931" y="456013"/>
                </a:cubicBezTo>
                <a:cubicBezTo>
                  <a:pt x="3394118" y="458289"/>
                  <a:pt x="3411965" y="436278"/>
                  <a:pt x="3434660" y="466133"/>
                </a:cubicBezTo>
                <a:cubicBezTo>
                  <a:pt x="3393898" y="483590"/>
                  <a:pt x="3353135" y="501049"/>
                  <a:pt x="3353797" y="561013"/>
                </a:cubicBezTo>
                <a:cubicBezTo>
                  <a:pt x="3354015" y="577205"/>
                  <a:pt x="3337050" y="583277"/>
                  <a:pt x="3324270" y="587325"/>
                </a:cubicBezTo>
                <a:cubicBezTo>
                  <a:pt x="3303117" y="593904"/>
                  <a:pt x="3285272" y="605543"/>
                  <a:pt x="3273812" y="628061"/>
                </a:cubicBezTo>
                <a:cubicBezTo>
                  <a:pt x="3274033" y="632362"/>
                  <a:pt x="3274254" y="636917"/>
                  <a:pt x="3272930" y="640459"/>
                </a:cubicBezTo>
                <a:cubicBezTo>
                  <a:pt x="3276676" y="694855"/>
                  <a:pt x="3307523" y="693336"/>
                  <a:pt x="3341676" y="684230"/>
                </a:cubicBezTo>
                <a:cubicBezTo>
                  <a:pt x="3382439" y="673096"/>
                  <a:pt x="3422762" y="652855"/>
                  <a:pt x="3465728" y="672338"/>
                </a:cubicBezTo>
                <a:cubicBezTo>
                  <a:pt x="3405133" y="698397"/>
                  <a:pt x="3339253" y="700422"/>
                  <a:pt x="3282405" y="737615"/>
                </a:cubicBezTo>
                <a:cubicBezTo>
                  <a:pt x="3490406" y="744447"/>
                  <a:pt x="3674169" y="627048"/>
                  <a:pt x="3875781" y="582013"/>
                </a:cubicBezTo>
                <a:cubicBezTo>
                  <a:pt x="3868951" y="612120"/>
                  <a:pt x="3852646" y="618193"/>
                  <a:pt x="3837883" y="622747"/>
                </a:cubicBezTo>
                <a:cubicBezTo>
                  <a:pt x="3763408" y="645519"/>
                  <a:pt x="3698188" y="690809"/>
                  <a:pt x="3630322" y="730023"/>
                </a:cubicBezTo>
                <a:cubicBezTo>
                  <a:pt x="3602340" y="746216"/>
                  <a:pt x="3582066" y="762411"/>
                  <a:pt x="3571492" y="797327"/>
                </a:cubicBezTo>
                <a:cubicBezTo>
                  <a:pt x="3562015" y="828953"/>
                  <a:pt x="3543728" y="843628"/>
                  <a:pt x="3509797" y="834518"/>
                </a:cubicBezTo>
                <a:cubicBezTo>
                  <a:pt x="3482254" y="826927"/>
                  <a:pt x="3452068" y="830975"/>
                  <a:pt x="3423203" y="833760"/>
                </a:cubicBezTo>
                <a:cubicBezTo>
                  <a:pt x="3389931" y="836796"/>
                  <a:pt x="3352693" y="872470"/>
                  <a:pt x="3361728" y="890941"/>
                </a:cubicBezTo>
                <a:cubicBezTo>
                  <a:pt x="3377151" y="922314"/>
                  <a:pt x="3402931" y="906627"/>
                  <a:pt x="3425847" y="903084"/>
                </a:cubicBezTo>
                <a:cubicBezTo>
                  <a:pt x="3451848" y="898784"/>
                  <a:pt x="3500100" y="889927"/>
                  <a:pt x="3500982" y="893723"/>
                </a:cubicBezTo>
                <a:cubicBezTo>
                  <a:pt x="3517950" y="972410"/>
                  <a:pt x="3637374" y="903845"/>
                  <a:pt x="3663154" y="896758"/>
                </a:cubicBezTo>
                <a:cubicBezTo>
                  <a:pt x="3695322" y="887904"/>
                  <a:pt x="3725509" y="904097"/>
                  <a:pt x="3756136" y="907891"/>
                </a:cubicBezTo>
                <a:cubicBezTo>
                  <a:pt x="3783459" y="911433"/>
                  <a:pt x="3937918" y="922314"/>
                  <a:pt x="3969866" y="888915"/>
                </a:cubicBezTo>
                <a:cubicBezTo>
                  <a:pt x="3974273" y="914976"/>
                  <a:pt x="3965020" y="925602"/>
                  <a:pt x="3957306" y="937494"/>
                </a:cubicBezTo>
                <a:cubicBezTo>
                  <a:pt x="3946511" y="954445"/>
                  <a:pt x="3944747" y="966337"/>
                  <a:pt x="3965239" y="979747"/>
                </a:cubicBezTo>
                <a:cubicBezTo>
                  <a:pt x="4023630" y="1018206"/>
                  <a:pt x="4022747" y="1019470"/>
                  <a:pt x="3968324" y="1071591"/>
                </a:cubicBezTo>
                <a:cubicBezTo>
                  <a:pt x="3965678" y="1073867"/>
                  <a:pt x="3966782" y="1081459"/>
                  <a:pt x="3966341" y="1086519"/>
                </a:cubicBezTo>
                <a:cubicBezTo>
                  <a:pt x="3980663" y="1094615"/>
                  <a:pt x="3997409" y="1074373"/>
                  <a:pt x="4014153" y="1096133"/>
                </a:cubicBezTo>
                <a:cubicBezTo>
                  <a:pt x="3941222" y="1191771"/>
                  <a:pt x="3829950" y="1215299"/>
                  <a:pt x="3729254" y="1287157"/>
                </a:cubicBezTo>
                <a:cubicBezTo>
                  <a:pt x="3810780" y="1310939"/>
                  <a:pt x="3859696" y="1227952"/>
                  <a:pt x="3919628" y="1238578"/>
                </a:cubicBezTo>
                <a:cubicBezTo>
                  <a:pt x="3949596" y="1264639"/>
                  <a:pt x="3860577" y="1306386"/>
                  <a:pt x="3945409" y="1318784"/>
                </a:cubicBezTo>
                <a:cubicBezTo>
                  <a:pt x="3908610" y="1341555"/>
                  <a:pt x="3881289" y="1363817"/>
                  <a:pt x="3855951" y="1390133"/>
                </a:cubicBezTo>
                <a:cubicBezTo>
                  <a:pt x="3810780" y="1437192"/>
                  <a:pt x="3801967" y="1468060"/>
                  <a:pt x="3822900" y="1531314"/>
                </a:cubicBezTo>
                <a:cubicBezTo>
                  <a:pt x="3836562" y="1572808"/>
                  <a:pt x="3856611" y="1611013"/>
                  <a:pt x="3838986" y="1660349"/>
                </a:cubicBezTo>
                <a:cubicBezTo>
                  <a:pt x="3826646" y="1694254"/>
                  <a:pt x="3831494" y="1716517"/>
                  <a:pt x="3877323" y="1701337"/>
                </a:cubicBezTo>
                <a:cubicBezTo>
                  <a:pt x="3926679" y="1685144"/>
                  <a:pt x="3945187" y="1715505"/>
                  <a:pt x="3932849" y="1774963"/>
                </a:cubicBezTo>
                <a:cubicBezTo>
                  <a:pt x="3924917" y="1813169"/>
                  <a:pt x="3933291" y="1824806"/>
                  <a:pt x="3967221" y="1820505"/>
                </a:cubicBezTo>
                <a:cubicBezTo>
                  <a:pt x="4004680" y="1815698"/>
                  <a:pt x="4040375" y="1790649"/>
                  <a:pt x="4086646" y="1802795"/>
                </a:cubicBezTo>
                <a:cubicBezTo>
                  <a:pt x="4049631" y="1872120"/>
                  <a:pt x="3970527" y="1852385"/>
                  <a:pt x="3927340" y="1918423"/>
                </a:cubicBezTo>
                <a:cubicBezTo>
                  <a:pt x="3978900" y="1918674"/>
                  <a:pt x="4018341" y="1918423"/>
                  <a:pt x="4056460" y="1903999"/>
                </a:cubicBezTo>
                <a:cubicBezTo>
                  <a:pt x="4072325" y="1898179"/>
                  <a:pt x="4089732" y="1892109"/>
                  <a:pt x="4098545" y="1912096"/>
                </a:cubicBezTo>
                <a:cubicBezTo>
                  <a:pt x="4108901" y="1936132"/>
                  <a:pt x="4087529" y="1945241"/>
                  <a:pt x="4074527" y="1949542"/>
                </a:cubicBezTo>
                <a:cubicBezTo>
                  <a:pt x="4037951" y="1961686"/>
                  <a:pt x="4009969" y="1990529"/>
                  <a:pt x="3979782" y="2013047"/>
                </a:cubicBezTo>
                <a:cubicBezTo>
                  <a:pt x="3913460" y="2062386"/>
                  <a:pt x="3840746" y="2103626"/>
                  <a:pt x="3784559" y="2185097"/>
                </a:cubicBezTo>
                <a:cubicBezTo>
                  <a:pt x="3855290" y="2164349"/>
                  <a:pt x="3907951" y="2116025"/>
                  <a:pt x="3973612" y="2106157"/>
                </a:cubicBezTo>
                <a:cubicBezTo>
                  <a:pt x="3916764" y="2180290"/>
                  <a:pt x="3843611" y="2229120"/>
                  <a:pt x="3774426" y="2283011"/>
                </a:cubicBezTo>
                <a:cubicBezTo>
                  <a:pt x="3754594" y="2298192"/>
                  <a:pt x="3734543" y="2308566"/>
                  <a:pt x="3730136" y="2341710"/>
                </a:cubicBezTo>
                <a:cubicBezTo>
                  <a:pt x="3721542" y="2405976"/>
                  <a:pt x="3695763" y="2459107"/>
                  <a:pt x="3640678" y="2487444"/>
                </a:cubicBezTo>
                <a:cubicBezTo>
                  <a:pt x="3640238" y="2487699"/>
                  <a:pt x="3643322" y="2497314"/>
                  <a:pt x="3645085" y="2503890"/>
                </a:cubicBezTo>
                <a:cubicBezTo>
                  <a:pt x="3678797" y="2505916"/>
                  <a:pt x="3705458" y="2467963"/>
                  <a:pt x="3748425" y="2480360"/>
                </a:cubicBezTo>
                <a:cubicBezTo>
                  <a:pt x="3707220" y="2531974"/>
                  <a:pt x="3672847" y="2578277"/>
                  <a:pt x="3614458" y="2602819"/>
                </a:cubicBezTo>
                <a:cubicBezTo>
                  <a:pt x="3567745" y="2622300"/>
                  <a:pt x="3510016" y="2633686"/>
                  <a:pt x="3476083" y="2696937"/>
                </a:cubicBezTo>
                <a:cubicBezTo>
                  <a:pt x="3515524" y="2709337"/>
                  <a:pt x="3544831" y="2693651"/>
                  <a:pt x="3574357" y="2682517"/>
                </a:cubicBezTo>
                <a:cubicBezTo>
                  <a:pt x="3619525" y="2665312"/>
                  <a:pt x="3664255" y="2645832"/>
                  <a:pt x="3709425" y="2628625"/>
                </a:cubicBezTo>
                <a:cubicBezTo>
                  <a:pt x="3726611" y="2622047"/>
                  <a:pt x="3745340" y="2617491"/>
                  <a:pt x="3756357" y="2648866"/>
                </a:cubicBezTo>
                <a:cubicBezTo>
                  <a:pt x="3698847" y="2655446"/>
                  <a:pt x="3664475" y="2697951"/>
                  <a:pt x="3628340" y="2737926"/>
                </a:cubicBezTo>
                <a:cubicBezTo>
                  <a:pt x="3608067" y="2760445"/>
                  <a:pt x="3591541" y="2790554"/>
                  <a:pt x="3554967" y="2779169"/>
                </a:cubicBezTo>
                <a:cubicBezTo>
                  <a:pt x="3535796" y="2773097"/>
                  <a:pt x="3523678" y="2790046"/>
                  <a:pt x="3525662" y="2810794"/>
                </a:cubicBezTo>
                <a:cubicBezTo>
                  <a:pt x="3532932" y="2883915"/>
                  <a:pt x="3488203" y="2909469"/>
                  <a:pt x="3441932" y="2923637"/>
                </a:cubicBezTo>
                <a:cubicBezTo>
                  <a:pt x="3354236" y="2950204"/>
                  <a:pt x="3281303" y="3012697"/>
                  <a:pt x="3196032" y="3046854"/>
                </a:cubicBezTo>
                <a:cubicBezTo>
                  <a:pt x="3113184" y="3079999"/>
                  <a:pt x="3049065" y="3158685"/>
                  <a:pt x="2965998" y="3199927"/>
                </a:cubicBezTo>
                <a:cubicBezTo>
                  <a:pt x="2905843" y="3229783"/>
                  <a:pt x="2848335" y="3268239"/>
                  <a:pt x="2786418" y="3295311"/>
                </a:cubicBezTo>
                <a:cubicBezTo>
                  <a:pt x="2639894" y="3359324"/>
                  <a:pt x="2490503" y="3410685"/>
                  <a:pt x="2332519" y="3418022"/>
                </a:cubicBezTo>
                <a:cubicBezTo>
                  <a:pt x="2202077" y="3423842"/>
                  <a:pt x="1070633" y="3418277"/>
                  <a:pt x="611003" y="2585615"/>
                </a:cubicBezTo>
                <a:cubicBezTo>
                  <a:pt x="602189" y="2581565"/>
                  <a:pt x="592275" y="2570939"/>
                  <a:pt x="589190" y="2560818"/>
                </a:cubicBezTo>
                <a:cubicBezTo>
                  <a:pt x="574427" y="2513505"/>
                  <a:pt x="538291" y="2493011"/>
                  <a:pt x="505681" y="2467457"/>
                </a:cubicBezTo>
                <a:cubicBezTo>
                  <a:pt x="477036" y="2444939"/>
                  <a:pt x="446628" y="2421409"/>
                  <a:pt x="434730" y="2383456"/>
                </a:cubicBezTo>
                <a:cubicBezTo>
                  <a:pt x="419086" y="2332854"/>
                  <a:pt x="463594" y="2374348"/>
                  <a:pt x="471748" y="2355119"/>
                </a:cubicBezTo>
                <a:cubicBezTo>
                  <a:pt x="454782" y="2328807"/>
                  <a:pt x="428560" y="2304770"/>
                  <a:pt x="421730" y="2274915"/>
                </a:cubicBezTo>
                <a:cubicBezTo>
                  <a:pt x="396833" y="2167131"/>
                  <a:pt x="343069" y="2088698"/>
                  <a:pt x="262645" y="2027722"/>
                </a:cubicBezTo>
                <a:cubicBezTo>
                  <a:pt x="239509" y="2010264"/>
                  <a:pt x="224307" y="1978384"/>
                  <a:pt x="192799" y="1973326"/>
                </a:cubicBezTo>
                <a:cubicBezTo>
                  <a:pt x="122730" y="1962193"/>
                  <a:pt x="144764" y="1875156"/>
                  <a:pt x="107746" y="1836446"/>
                </a:cubicBezTo>
                <a:cubicBezTo>
                  <a:pt x="100695" y="1829107"/>
                  <a:pt x="94306" y="1814687"/>
                  <a:pt x="95627" y="1804821"/>
                </a:cubicBezTo>
                <a:cubicBezTo>
                  <a:pt x="97609" y="1790649"/>
                  <a:pt x="105983" y="1777240"/>
                  <a:pt x="113034" y="1764589"/>
                </a:cubicBezTo>
                <a:cubicBezTo>
                  <a:pt x="120306" y="1751939"/>
                  <a:pt x="131322" y="1740806"/>
                  <a:pt x="126034" y="1724108"/>
                </a:cubicBezTo>
                <a:cubicBezTo>
                  <a:pt x="123833" y="1717277"/>
                  <a:pt x="125373" y="1693494"/>
                  <a:pt x="109068" y="1712215"/>
                </a:cubicBezTo>
                <a:cubicBezTo>
                  <a:pt x="64340" y="1763578"/>
                  <a:pt x="38339" y="1715001"/>
                  <a:pt x="0" y="1691723"/>
                </a:cubicBezTo>
                <a:cubicBezTo>
                  <a:pt x="30848" y="1667686"/>
                  <a:pt x="58610" y="1650735"/>
                  <a:pt x="63238" y="1614808"/>
                </a:cubicBezTo>
                <a:cubicBezTo>
                  <a:pt x="72712" y="1540674"/>
                  <a:pt x="113253" y="1506772"/>
                  <a:pt x="174729" y="1500192"/>
                </a:cubicBezTo>
                <a:cubicBezTo>
                  <a:pt x="152034" y="1428591"/>
                  <a:pt x="152034" y="1428591"/>
                  <a:pt x="225408" y="1418722"/>
                </a:cubicBezTo>
                <a:cubicBezTo>
                  <a:pt x="197204" y="1373181"/>
                  <a:pt x="197204" y="1361542"/>
                  <a:pt x="231358" y="1345855"/>
                </a:cubicBezTo>
                <a:cubicBezTo>
                  <a:pt x="264188" y="1330927"/>
                  <a:pt x="300543" y="1325867"/>
                  <a:pt x="330952" y="1302844"/>
                </a:cubicBezTo>
                <a:cubicBezTo>
                  <a:pt x="302967" y="1244651"/>
                  <a:pt x="295035" y="1177097"/>
                  <a:pt x="237307" y="1148758"/>
                </a:cubicBezTo>
                <a:cubicBezTo>
                  <a:pt x="228273" y="1144458"/>
                  <a:pt x="222103" y="1127000"/>
                  <a:pt x="227831" y="1116880"/>
                </a:cubicBezTo>
                <a:cubicBezTo>
                  <a:pt x="248764" y="1080194"/>
                  <a:pt x="218798" y="1010614"/>
                  <a:pt x="284017" y="1002772"/>
                </a:cubicBezTo>
                <a:cubicBezTo>
                  <a:pt x="292171" y="1002013"/>
                  <a:pt x="299663" y="994421"/>
                  <a:pt x="293273" y="984554"/>
                </a:cubicBezTo>
                <a:cubicBezTo>
                  <a:pt x="271238" y="950145"/>
                  <a:pt x="297900" y="952421"/>
                  <a:pt x="313983" y="948120"/>
                </a:cubicBezTo>
                <a:cubicBezTo>
                  <a:pt x="333375" y="942809"/>
                  <a:pt x="355409" y="957988"/>
                  <a:pt x="373477" y="939265"/>
                </a:cubicBezTo>
                <a:cubicBezTo>
                  <a:pt x="369289" y="919530"/>
                  <a:pt x="353646" y="919783"/>
                  <a:pt x="342629" y="913458"/>
                </a:cubicBezTo>
                <a:cubicBezTo>
                  <a:pt x="310460" y="895240"/>
                  <a:pt x="284238" y="873483"/>
                  <a:pt x="282695" y="826169"/>
                </a:cubicBezTo>
                <a:cubicBezTo>
                  <a:pt x="281595" y="787964"/>
                  <a:pt x="278069" y="754314"/>
                  <a:pt x="322578" y="742675"/>
                </a:cubicBezTo>
                <a:cubicBezTo>
                  <a:pt x="341086" y="737866"/>
                  <a:pt x="335797" y="710289"/>
                  <a:pt x="325221" y="696626"/>
                </a:cubicBezTo>
                <a:cubicBezTo>
                  <a:pt x="306272" y="672338"/>
                  <a:pt x="290629" y="639953"/>
                  <a:pt x="258017" y="637675"/>
                </a:cubicBezTo>
                <a:cubicBezTo>
                  <a:pt x="238187" y="636158"/>
                  <a:pt x="222983" y="626035"/>
                  <a:pt x="207340" y="614398"/>
                </a:cubicBezTo>
                <a:cubicBezTo>
                  <a:pt x="196103" y="606047"/>
                  <a:pt x="182662" y="598964"/>
                  <a:pt x="183983" y="581001"/>
                </a:cubicBezTo>
                <a:cubicBezTo>
                  <a:pt x="185306" y="563795"/>
                  <a:pt x="198305" y="556711"/>
                  <a:pt x="211526" y="553169"/>
                </a:cubicBezTo>
                <a:cubicBezTo>
                  <a:pt x="255595" y="541784"/>
                  <a:pt x="297017" y="525085"/>
                  <a:pt x="333816" y="486880"/>
                </a:cubicBezTo>
                <a:cubicBezTo>
                  <a:pt x="309357" y="466639"/>
                  <a:pt x="286001" y="451964"/>
                  <a:pt x="267934" y="431469"/>
                </a:cubicBezTo>
                <a:cubicBezTo>
                  <a:pt x="224307" y="381881"/>
                  <a:pt x="593817" y="225772"/>
                  <a:pt x="612325" y="170108"/>
                </a:cubicBezTo>
                <a:cubicBezTo>
                  <a:pt x="618054" y="152904"/>
                  <a:pt x="637663" y="135194"/>
                  <a:pt x="653971" y="130133"/>
                </a:cubicBezTo>
                <a:cubicBezTo>
                  <a:pt x="730427" y="106350"/>
                  <a:pt x="796748" y="52963"/>
                  <a:pt x="874970" y="33228"/>
                </a:cubicBezTo>
                <a:cubicBezTo>
                  <a:pt x="911877" y="23867"/>
                  <a:pt x="948509" y="12925"/>
                  <a:pt x="986021" y="1223"/>
                </a:cubicBezTo>
                <a:close/>
              </a:path>
            </a:pathLst>
          </a:custGeom>
        </p:spPr>
      </p:pic>
      <p:sp>
        <p:nvSpPr>
          <p:cNvPr id="2" name="TextBox 1">
            <a:extLst>
              <a:ext uri="{FF2B5EF4-FFF2-40B4-BE49-F238E27FC236}">
                <a16:creationId xmlns:a16="http://schemas.microsoft.com/office/drawing/2014/main" id="{F018F23D-308E-469B-82F7-7751A1AF0A56}"/>
              </a:ext>
            </a:extLst>
          </p:cNvPr>
          <p:cNvSpPr txBox="1"/>
          <p:nvPr/>
        </p:nvSpPr>
        <p:spPr>
          <a:xfrm>
            <a:off x="5076721" y="3819405"/>
            <a:ext cx="4364459" cy="1729280"/>
          </a:xfrm>
          <a:prstGeom prst="rect">
            <a:avLst/>
          </a:prstGeom>
        </p:spPr>
        <p:txBody>
          <a:bodyPr vert="horz" lIns="91440" tIns="45720" rIns="91440" bIns="45720" rtlCol="0">
            <a:normAutofit/>
          </a:bodyPr>
          <a:lstStyle/>
          <a:p>
            <a:pPr marR="0">
              <a:lnSpc>
                <a:spcPct val="90000"/>
              </a:lnSpc>
              <a:spcBef>
                <a:spcPts val="0"/>
              </a:spcBef>
              <a:spcAft>
                <a:spcPts val="800"/>
              </a:spcAft>
              <a:tabLst>
                <a:tab pos="5943600" algn="r"/>
              </a:tabLst>
            </a:pPr>
            <a:r>
              <a:rPr lang="en-US" sz="2400" b="1" dirty="0">
                <a:effectLst/>
                <a:latin typeface="Arial" panose="020B0604020202020204" pitchFamily="34" charset="0"/>
                <a:cs typeface="Arial" panose="020B0604020202020204" pitchFamily="34" charset="0"/>
              </a:rPr>
              <a:t>I look upon all creatures equally; none are less dear to me and none more dear. </a:t>
            </a:r>
          </a:p>
          <a:p>
            <a:pPr marR="0" algn="r">
              <a:lnSpc>
                <a:spcPct val="90000"/>
              </a:lnSpc>
              <a:spcBef>
                <a:spcPts val="0"/>
              </a:spcBef>
              <a:spcAft>
                <a:spcPts val="0"/>
              </a:spcAft>
              <a:tabLst>
                <a:tab pos="5943600" algn="r"/>
              </a:tabLst>
            </a:pPr>
            <a:r>
              <a:rPr lang="en-US" sz="2000" b="1" dirty="0">
                <a:effectLst/>
                <a:latin typeface="Arial" panose="020B0604020202020204" pitchFamily="34" charset="0"/>
                <a:cs typeface="Arial" panose="020B0604020202020204" pitchFamily="34" charset="0"/>
              </a:rPr>
              <a:t>Hinduism, </a:t>
            </a:r>
          </a:p>
          <a:p>
            <a:pPr marR="0" algn="r">
              <a:lnSpc>
                <a:spcPct val="90000"/>
              </a:lnSpc>
              <a:spcBef>
                <a:spcPts val="0"/>
              </a:spcBef>
              <a:spcAft>
                <a:spcPts val="0"/>
              </a:spcAft>
              <a:tabLst>
                <a:tab pos="5943600" algn="r"/>
              </a:tabLst>
            </a:pPr>
            <a:r>
              <a:rPr lang="en-US" sz="2000" b="1" i="1" dirty="0">
                <a:effectLst/>
                <a:latin typeface="Arial" panose="020B0604020202020204" pitchFamily="34" charset="0"/>
                <a:cs typeface="Arial" panose="020B0604020202020204" pitchFamily="34" charset="0"/>
              </a:rPr>
              <a:t>Bhagavad Gita</a:t>
            </a:r>
            <a:r>
              <a:rPr lang="en-US" sz="2000" b="1" dirty="0">
                <a:effectLst/>
                <a:latin typeface="Arial" panose="020B0604020202020204" pitchFamily="34" charset="0"/>
                <a:cs typeface="Arial" panose="020B0604020202020204" pitchFamily="34" charset="0"/>
              </a:rPr>
              <a:t> 9: 29</a:t>
            </a:r>
          </a:p>
        </p:txBody>
      </p:sp>
      <p:pic>
        <p:nvPicPr>
          <p:cNvPr id="6" name="Picture 5" descr="A picture containing person, outdoor, wearing, hat&#10;&#10;Description automatically generated">
            <a:extLst>
              <a:ext uri="{FF2B5EF4-FFF2-40B4-BE49-F238E27FC236}">
                <a16:creationId xmlns:a16="http://schemas.microsoft.com/office/drawing/2014/main" id="{EA96B76B-3BD2-4721-8C76-7871E34BC04F}"/>
              </a:ext>
            </a:extLst>
          </p:cNvPr>
          <p:cNvPicPr>
            <a:picLocks noChangeAspect="1"/>
          </p:cNvPicPr>
          <p:nvPr/>
        </p:nvPicPr>
        <p:blipFill rotWithShape="1">
          <a:blip r:embed="rId3">
            <a:extLst>
              <a:ext uri="{28A0092B-C50C-407E-A947-70E740481C1C}">
                <a14:useLocalDpi xmlns:a14="http://schemas.microsoft.com/office/drawing/2010/main" val="0"/>
              </a:ext>
            </a:extLst>
          </a:blip>
          <a:srcRect t="9910" r="-2" b="2907"/>
          <a:stretch/>
        </p:blipFill>
        <p:spPr>
          <a:xfrm>
            <a:off x="1572333" y="1212711"/>
            <a:ext cx="3319836" cy="4335974"/>
          </a:xfrm>
          <a:custGeom>
            <a:avLst/>
            <a:gdLst/>
            <a:ahLst/>
            <a:cxnLst/>
            <a:rect l="l" t="t" r="r" b="b"/>
            <a:pathLst>
              <a:path w="4552738" h="5946218">
                <a:moveTo>
                  <a:pt x="0" y="0"/>
                </a:moveTo>
                <a:lnTo>
                  <a:pt x="193217" y="10418"/>
                </a:lnTo>
                <a:cubicBezTo>
                  <a:pt x="612089" y="35802"/>
                  <a:pt x="1030148" y="71660"/>
                  <a:pt x="1446580" y="128061"/>
                </a:cubicBezTo>
                <a:cubicBezTo>
                  <a:pt x="1735723" y="167547"/>
                  <a:pt x="2027715" y="194943"/>
                  <a:pt x="2320927" y="163517"/>
                </a:cubicBezTo>
                <a:cubicBezTo>
                  <a:pt x="2335563" y="161905"/>
                  <a:pt x="2352239" y="156669"/>
                  <a:pt x="2364438" y="161905"/>
                </a:cubicBezTo>
                <a:cubicBezTo>
                  <a:pt x="2506776" y="220729"/>
                  <a:pt x="2662121" y="178424"/>
                  <a:pt x="2809744" y="215490"/>
                </a:cubicBezTo>
                <a:cubicBezTo>
                  <a:pt x="2771925" y="358517"/>
                  <a:pt x="2609662" y="346832"/>
                  <a:pt x="2518162" y="445944"/>
                </a:cubicBezTo>
                <a:cubicBezTo>
                  <a:pt x="2667409" y="485424"/>
                  <a:pt x="2801610" y="525312"/>
                  <a:pt x="2937846" y="555124"/>
                </a:cubicBezTo>
                <a:cubicBezTo>
                  <a:pt x="3082216" y="586550"/>
                  <a:pt x="3204622" y="671561"/>
                  <a:pt x="3345734" y="709433"/>
                </a:cubicBezTo>
                <a:cubicBezTo>
                  <a:pt x="3375832" y="717492"/>
                  <a:pt x="3412025" y="745693"/>
                  <a:pt x="3422598" y="773089"/>
                </a:cubicBezTo>
                <a:cubicBezTo>
                  <a:pt x="3456757" y="861726"/>
                  <a:pt x="4138745" y="1110310"/>
                  <a:pt x="4058225" y="1189273"/>
                </a:cubicBezTo>
                <a:cubicBezTo>
                  <a:pt x="4024878" y="1221909"/>
                  <a:pt x="3981773" y="1245276"/>
                  <a:pt x="3936629" y="1277508"/>
                </a:cubicBezTo>
                <a:cubicBezTo>
                  <a:pt x="4004547" y="1338344"/>
                  <a:pt x="4080998" y="1364935"/>
                  <a:pt x="4162334" y="1383065"/>
                </a:cubicBezTo>
                <a:cubicBezTo>
                  <a:pt x="4186736" y="1388705"/>
                  <a:pt x="4210728" y="1399986"/>
                  <a:pt x="4213168" y="1427383"/>
                </a:cubicBezTo>
                <a:cubicBezTo>
                  <a:pt x="4215607" y="1455987"/>
                  <a:pt x="4190800" y="1467266"/>
                  <a:pt x="4170061" y="1480564"/>
                </a:cubicBezTo>
                <a:cubicBezTo>
                  <a:pt x="4141188" y="1499095"/>
                  <a:pt x="4113127" y="1515214"/>
                  <a:pt x="4076527" y="1517630"/>
                </a:cubicBezTo>
                <a:cubicBezTo>
                  <a:pt x="4016337" y="1521257"/>
                  <a:pt x="3987466" y="1572826"/>
                  <a:pt x="3952493" y="1611502"/>
                </a:cubicBezTo>
                <a:cubicBezTo>
                  <a:pt x="3932973" y="1633259"/>
                  <a:pt x="3923211" y="1677172"/>
                  <a:pt x="3957370" y="1684828"/>
                </a:cubicBezTo>
                <a:cubicBezTo>
                  <a:pt x="4039518" y="1703363"/>
                  <a:pt x="4033011" y="1756946"/>
                  <a:pt x="4030981" y="1817782"/>
                </a:cubicBezTo>
                <a:cubicBezTo>
                  <a:pt x="4028133" y="1893124"/>
                  <a:pt x="3979737" y="1927770"/>
                  <a:pt x="3920363" y="1956780"/>
                </a:cubicBezTo>
                <a:cubicBezTo>
                  <a:pt x="3900029" y="1966851"/>
                  <a:pt x="3871158" y="1966449"/>
                  <a:pt x="3863429" y="1997874"/>
                </a:cubicBezTo>
                <a:cubicBezTo>
                  <a:pt x="3896777" y="2027688"/>
                  <a:pt x="3937444" y="2003517"/>
                  <a:pt x="3973233" y="2011975"/>
                </a:cubicBezTo>
                <a:cubicBezTo>
                  <a:pt x="4002918" y="2018824"/>
                  <a:pt x="4052127" y="2015199"/>
                  <a:pt x="4011458" y="2069991"/>
                </a:cubicBezTo>
                <a:cubicBezTo>
                  <a:pt x="3999664" y="2085704"/>
                  <a:pt x="4013491" y="2097792"/>
                  <a:pt x="4028540" y="2099000"/>
                </a:cubicBezTo>
                <a:cubicBezTo>
                  <a:pt x="4148913" y="2111489"/>
                  <a:pt x="4093606" y="2222285"/>
                  <a:pt x="4132241" y="2280703"/>
                </a:cubicBezTo>
                <a:cubicBezTo>
                  <a:pt x="4142812" y="2296818"/>
                  <a:pt x="4131425" y="2324618"/>
                  <a:pt x="4114752" y="2331466"/>
                </a:cubicBezTo>
                <a:cubicBezTo>
                  <a:pt x="4008205" y="2376592"/>
                  <a:pt x="3993565" y="2484163"/>
                  <a:pt x="3941916" y="2576828"/>
                </a:cubicBezTo>
                <a:cubicBezTo>
                  <a:pt x="3998039" y="2613488"/>
                  <a:pt x="4065138" y="2621547"/>
                  <a:pt x="4125732" y="2645318"/>
                </a:cubicBezTo>
                <a:cubicBezTo>
                  <a:pt x="4188768" y="2670298"/>
                  <a:pt x="4188768" y="2688831"/>
                  <a:pt x="4136714" y="2761349"/>
                </a:cubicBezTo>
                <a:cubicBezTo>
                  <a:pt x="4272135" y="2777064"/>
                  <a:pt x="4272135" y="2777064"/>
                  <a:pt x="4230249" y="2891080"/>
                </a:cubicBezTo>
                <a:cubicBezTo>
                  <a:pt x="4343713" y="2901557"/>
                  <a:pt x="4418537" y="2955542"/>
                  <a:pt x="4436023" y="3073591"/>
                </a:cubicBezTo>
                <a:cubicBezTo>
                  <a:pt x="4444564" y="3130800"/>
                  <a:pt x="4495804" y="3157792"/>
                  <a:pt x="4552738" y="3196068"/>
                </a:cubicBezTo>
                <a:cubicBezTo>
                  <a:pt x="4481978" y="3233136"/>
                  <a:pt x="4433989" y="3310489"/>
                  <a:pt x="4351436" y="3228700"/>
                </a:cubicBezTo>
                <a:cubicBezTo>
                  <a:pt x="4321344" y="3198888"/>
                  <a:pt x="4324186" y="3236761"/>
                  <a:pt x="4320122" y="3247637"/>
                </a:cubicBezTo>
                <a:cubicBezTo>
                  <a:pt x="4310364" y="3274227"/>
                  <a:pt x="4330695" y="3291956"/>
                  <a:pt x="4344116" y="3312099"/>
                </a:cubicBezTo>
                <a:cubicBezTo>
                  <a:pt x="4357130" y="3332244"/>
                  <a:pt x="4372586" y="3353596"/>
                  <a:pt x="4376244" y="3376163"/>
                </a:cubicBezTo>
                <a:cubicBezTo>
                  <a:pt x="4378682" y="3391874"/>
                  <a:pt x="4366890" y="3414835"/>
                  <a:pt x="4353877" y="3426522"/>
                </a:cubicBezTo>
                <a:cubicBezTo>
                  <a:pt x="4285554" y="3488163"/>
                  <a:pt x="4326221" y="3626757"/>
                  <a:pt x="4196898" y="3644486"/>
                </a:cubicBezTo>
                <a:cubicBezTo>
                  <a:pt x="4138745" y="3652541"/>
                  <a:pt x="4110687" y="3703306"/>
                  <a:pt x="4067986" y="3731106"/>
                </a:cubicBezTo>
                <a:cubicBezTo>
                  <a:pt x="3919551" y="3828201"/>
                  <a:pt x="3820322" y="3953097"/>
                  <a:pt x="3774370" y="4124729"/>
                </a:cubicBezTo>
                <a:cubicBezTo>
                  <a:pt x="3761764" y="4172269"/>
                  <a:pt x="3713368" y="4210546"/>
                  <a:pt x="3682054" y="4252444"/>
                </a:cubicBezTo>
                <a:cubicBezTo>
                  <a:pt x="3697103" y="4283064"/>
                  <a:pt x="3779250" y="4216990"/>
                  <a:pt x="3750377" y="4297567"/>
                </a:cubicBezTo>
                <a:cubicBezTo>
                  <a:pt x="3728417" y="4358002"/>
                  <a:pt x="3672294" y="4395470"/>
                  <a:pt x="3619425" y="4431328"/>
                </a:cubicBezTo>
                <a:cubicBezTo>
                  <a:pt x="3559239" y="4472019"/>
                  <a:pt x="3492545" y="4504653"/>
                  <a:pt x="3465296" y="4579993"/>
                </a:cubicBezTo>
                <a:cubicBezTo>
                  <a:pt x="3459603" y="4596110"/>
                  <a:pt x="3441305" y="4613031"/>
                  <a:pt x="3425038" y="4619479"/>
                </a:cubicBezTo>
                <a:cubicBezTo>
                  <a:pt x="2576720" y="5945389"/>
                  <a:pt x="488463" y="5954251"/>
                  <a:pt x="247714" y="5944983"/>
                </a:cubicBezTo>
                <a:cubicBezTo>
                  <a:pt x="174818" y="5942062"/>
                  <a:pt x="102913" y="5934760"/>
                  <a:pt x="31834" y="5923857"/>
                </a:cubicBezTo>
                <a:lnTo>
                  <a:pt x="0" y="5917408"/>
                </a:lnTo>
                <a:close/>
              </a:path>
            </a:pathLst>
          </a:custGeom>
        </p:spPr>
      </p:pic>
      <p:pic>
        <p:nvPicPr>
          <p:cNvPr id="8" name="Picture 7" descr="A picture containing wall, person, indoor, floor&#10;&#10;Description automatically generated">
            <a:extLst>
              <a:ext uri="{FF2B5EF4-FFF2-40B4-BE49-F238E27FC236}">
                <a16:creationId xmlns:a16="http://schemas.microsoft.com/office/drawing/2014/main" id="{FDB907E4-3CD2-4E90-90EE-7F67B4300649}"/>
              </a:ext>
            </a:extLst>
          </p:cNvPr>
          <p:cNvPicPr>
            <a:picLocks noChangeAspect="1"/>
          </p:cNvPicPr>
          <p:nvPr/>
        </p:nvPicPr>
        <p:blipFill rotWithShape="1">
          <a:blip r:embed="rId4">
            <a:extLst>
              <a:ext uri="{28A0092B-C50C-407E-A947-70E740481C1C}">
                <a14:useLocalDpi xmlns:a14="http://schemas.microsoft.com/office/drawing/2010/main" val="0"/>
              </a:ext>
            </a:extLst>
          </a:blip>
          <a:srcRect r="-3" b="19078"/>
          <a:stretch/>
        </p:blipFill>
        <p:spPr>
          <a:xfrm>
            <a:off x="8688091" y="1018564"/>
            <a:ext cx="2717480" cy="3294356"/>
          </a:xfrm>
          <a:custGeom>
            <a:avLst/>
            <a:gdLst/>
            <a:ahLst/>
            <a:cxnLst/>
            <a:rect l="l" t="t" r="r" b="b"/>
            <a:pathLst>
              <a:path w="3538926" h="4290182">
                <a:moveTo>
                  <a:pt x="1370437" y="0"/>
                </a:moveTo>
                <a:lnTo>
                  <a:pt x="3538926" y="0"/>
                </a:lnTo>
                <a:lnTo>
                  <a:pt x="3538926" y="4256362"/>
                </a:lnTo>
                <a:lnTo>
                  <a:pt x="3455334" y="4273195"/>
                </a:lnTo>
                <a:cubicBezTo>
                  <a:pt x="3401009" y="4281478"/>
                  <a:pt x="3346052" y="4287025"/>
                  <a:pt x="3290337" y="4289244"/>
                </a:cubicBezTo>
                <a:cubicBezTo>
                  <a:pt x="3106332" y="4296285"/>
                  <a:pt x="1510274" y="4289552"/>
                  <a:pt x="861903" y="3282295"/>
                </a:cubicBezTo>
                <a:cubicBezTo>
                  <a:pt x="849470" y="3277397"/>
                  <a:pt x="835485" y="3264542"/>
                  <a:pt x="831133" y="3252299"/>
                </a:cubicBezTo>
                <a:cubicBezTo>
                  <a:pt x="810307" y="3195065"/>
                  <a:pt x="759333" y="3170274"/>
                  <a:pt x="713332" y="3139362"/>
                </a:cubicBezTo>
                <a:cubicBezTo>
                  <a:pt x="672925" y="3112122"/>
                  <a:pt x="630030" y="3083658"/>
                  <a:pt x="613246" y="3037747"/>
                </a:cubicBezTo>
                <a:cubicBezTo>
                  <a:pt x="591178" y="2976535"/>
                  <a:pt x="653963" y="3026730"/>
                  <a:pt x="665465" y="3003469"/>
                </a:cubicBezTo>
                <a:cubicBezTo>
                  <a:pt x="641532" y="2971640"/>
                  <a:pt x="604543" y="2942562"/>
                  <a:pt x="594908" y="2906447"/>
                </a:cubicBezTo>
                <a:cubicBezTo>
                  <a:pt x="559787" y="2776063"/>
                  <a:pt x="483946" y="2681183"/>
                  <a:pt x="370497" y="2607422"/>
                </a:cubicBezTo>
                <a:cubicBezTo>
                  <a:pt x="337860" y="2586304"/>
                  <a:pt x="316415" y="2547739"/>
                  <a:pt x="271969" y="2541620"/>
                </a:cubicBezTo>
                <a:cubicBezTo>
                  <a:pt x="173127" y="2528152"/>
                  <a:pt x="204209" y="2422866"/>
                  <a:pt x="151990" y="2376038"/>
                </a:cubicBezTo>
                <a:cubicBezTo>
                  <a:pt x="142044" y="2367161"/>
                  <a:pt x="133031" y="2349717"/>
                  <a:pt x="134895" y="2337782"/>
                </a:cubicBezTo>
                <a:cubicBezTo>
                  <a:pt x="137691" y="2320639"/>
                  <a:pt x="149504" y="2304419"/>
                  <a:pt x="159450" y="2289115"/>
                </a:cubicBezTo>
                <a:cubicBezTo>
                  <a:pt x="169707" y="2273813"/>
                  <a:pt x="185247" y="2260344"/>
                  <a:pt x="177788" y="2240145"/>
                </a:cubicBezTo>
                <a:cubicBezTo>
                  <a:pt x="174683" y="2231882"/>
                  <a:pt x="176855" y="2203112"/>
                  <a:pt x="153855" y="2225759"/>
                </a:cubicBezTo>
                <a:cubicBezTo>
                  <a:pt x="90759" y="2287892"/>
                  <a:pt x="54081" y="2229129"/>
                  <a:pt x="0" y="2200970"/>
                </a:cubicBezTo>
                <a:cubicBezTo>
                  <a:pt x="43514" y="2171892"/>
                  <a:pt x="82677" y="2151388"/>
                  <a:pt x="89205" y="2107927"/>
                </a:cubicBezTo>
                <a:cubicBezTo>
                  <a:pt x="102570" y="2018249"/>
                  <a:pt x="159758" y="1977237"/>
                  <a:pt x="246479" y="1969279"/>
                </a:cubicBezTo>
                <a:cubicBezTo>
                  <a:pt x="214465" y="1882663"/>
                  <a:pt x="214465" y="1882663"/>
                  <a:pt x="317968" y="1870725"/>
                </a:cubicBezTo>
                <a:cubicBezTo>
                  <a:pt x="278183" y="1815635"/>
                  <a:pt x="278183" y="1801556"/>
                  <a:pt x="326361" y="1782580"/>
                </a:cubicBezTo>
                <a:cubicBezTo>
                  <a:pt x="372673" y="1764521"/>
                  <a:pt x="423957" y="1758400"/>
                  <a:pt x="466852" y="1730550"/>
                </a:cubicBezTo>
                <a:cubicBezTo>
                  <a:pt x="427377" y="1660155"/>
                  <a:pt x="416187" y="1578436"/>
                  <a:pt x="334753" y="1544155"/>
                </a:cubicBezTo>
                <a:cubicBezTo>
                  <a:pt x="322010" y="1538952"/>
                  <a:pt x="313307" y="1517834"/>
                  <a:pt x="321386" y="1505592"/>
                </a:cubicBezTo>
                <a:cubicBezTo>
                  <a:pt x="350915" y="1461214"/>
                  <a:pt x="308644" y="1377045"/>
                  <a:pt x="400645" y="1367557"/>
                </a:cubicBezTo>
                <a:cubicBezTo>
                  <a:pt x="412147" y="1366640"/>
                  <a:pt x="422716" y="1357456"/>
                  <a:pt x="413701" y="1345520"/>
                </a:cubicBezTo>
                <a:cubicBezTo>
                  <a:pt x="382618" y="1303896"/>
                  <a:pt x="420228" y="1306649"/>
                  <a:pt x="442916" y="1301447"/>
                </a:cubicBezTo>
                <a:cubicBezTo>
                  <a:pt x="470270" y="1295021"/>
                  <a:pt x="501352" y="1313384"/>
                  <a:pt x="526840" y="1290735"/>
                </a:cubicBezTo>
                <a:cubicBezTo>
                  <a:pt x="520932" y="1266862"/>
                  <a:pt x="498866" y="1267167"/>
                  <a:pt x="483325" y="1259517"/>
                </a:cubicBezTo>
                <a:cubicBezTo>
                  <a:pt x="437945" y="1237479"/>
                  <a:pt x="400956" y="1211159"/>
                  <a:pt x="398780" y="1153924"/>
                </a:cubicBezTo>
                <a:cubicBezTo>
                  <a:pt x="397228" y="1107708"/>
                  <a:pt x="392254" y="1067003"/>
                  <a:pt x="455041" y="1052922"/>
                </a:cubicBezTo>
                <a:cubicBezTo>
                  <a:pt x="481149" y="1047106"/>
                  <a:pt x="473687" y="1013747"/>
                  <a:pt x="458768" y="997218"/>
                </a:cubicBezTo>
                <a:cubicBezTo>
                  <a:pt x="432038" y="967837"/>
                  <a:pt x="409972" y="928661"/>
                  <a:pt x="363968" y="925907"/>
                </a:cubicBezTo>
                <a:cubicBezTo>
                  <a:pt x="335995" y="924071"/>
                  <a:pt x="314548" y="911826"/>
                  <a:pt x="292481" y="897749"/>
                </a:cubicBezTo>
                <a:cubicBezTo>
                  <a:pt x="276630" y="887646"/>
                  <a:pt x="257670" y="879078"/>
                  <a:pt x="259533" y="857348"/>
                </a:cubicBezTo>
                <a:cubicBezTo>
                  <a:pt x="261399" y="836535"/>
                  <a:pt x="279736" y="827966"/>
                  <a:pt x="298387" y="823681"/>
                </a:cubicBezTo>
                <a:cubicBezTo>
                  <a:pt x="360552" y="809909"/>
                  <a:pt x="418983" y="789708"/>
                  <a:pt x="470893" y="743493"/>
                </a:cubicBezTo>
                <a:cubicBezTo>
                  <a:pt x="436390" y="719007"/>
                  <a:pt x="403444" y="701256"/>
                  <a:pt x="377957" y="676463"/>
                </a:cubicBezTo>
                <a:cubicBezTo>
                  <a:pt x="316415" y="616477"/>
                  <a:pt x="837660" y="427634"/>
                  <a:pt x="863768" y="360299"/>
                </a:cubicBezTo>
                <a:cubicBezTo>
                  <a:pt x="871849" y="339488"/>
                  <a:pt x="899511" y="318064"/>
                  <a:pt x="922515" y="311942"/>
                </a:cubicBezTo>
                <a:cubicBezTo>
                  <a:pt x="1030367" y="283171"/>
                  <a:pt x="1123922" y="218591"/>
                  <a:pt x="1234265" y="194718"/>
                </a:cubicBezTo>
                <a:cubicBezTo>
                  <a:pt x="1338390" y="172070"/>
                  <a:pt x="1440960" y="141768"/>
                  <a:pt x="1555030" y="111776"/>
                </a:cubicBezTo>
                <a:cubicBezTo>
                  <a:pt x="1520063" y="74130"/>
                  <a:pt x="1471575" y="57526"/>
                  <a:pt x="1428216" y="36752"/>
                </a:cubicBezTo>
                <a:close/>
              </a:path>
            </a:pathLst>
          </a:custGeom>
        </p:spPr>
      </p:pic>
    </p:spTree>
    <p:extLst>
      <p:ext uri="{BB962C8B-B14F-4D97-AF65-F5344CB8AC3E}">
        <p14:creationId xmlns:p14="http://schemas.microsoft.com/office/powerpoint/2010/main" val="2220917972"/>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9685588-D526-4176-920C-5CCA89940D50}"/>
              </a:ext>
            </a:extLst>
          </p:cNvPr>
          <p:cNvSpPr txBox="1"/>
          <p:nvPr/>
        </p:nvSpPr>
        <p:spPr>
          <a:xfrm>
            <a:off x="5623560" y="1532532"/>
            <a:ext cx="5463540" cy="2445670"/>
          </a:xfrm>
          <a:prstGeom prst="rect">
            <a:avLst/>
          </a:prstGeom>
          <a:noFill/>
        </p:spPr>
        <p:txBody>
          <a:bodyPr wrap="square" rtlCol="0">
            <a:spAutoFit/>
          </a:bodyPr>
          <a:lstStyle/>
          <a:p>
            <a:pPr marL="0" marR="0">
              <a:lnSpc>
                <a:spcPct val="107000"/>
              </a:lnSpc>
              <a:spcBef>
                <a:spcPts val="0"/>
              </a:spcBef>
              <a:spcAft>
                <a:spcPts val="800"/>
              </a:spcAft>
              <a:tabLst>
                <a:tab pos="5943600" algn="r"/>
              </a:tabLst>
            </a:pPr>
            <a:r>
              <a:rPr lang="en-US" sz="2400" b="1" dirty="0">
                <a:effectLst/>
                <a:latin typeface="Arial" panose="020B0604020202020204" pitchFamily="34" charset="0"/>
                <a:ea typeface="Calibri" panose="020F0502020204030204" pitchFamily="34" charset="0"/>
              </a:rPr>
              <a:t>He who regards well-wishers, friends, foes, neutrals, mediators, the objects of hatred, relatives, the virtuous and the sinful alike, he stands supreme.</a:t>
            </a:r>
          </a:p>
          <a:p>
            <a:pPr marL="0" marR="0" algn="r">
              <a:lnSpc>
                <a:spcPct val="107000"/>
              </a:lnSpc>
              <a:spcBef>
                <a:spcPts val="0"/>
              </a:spcBef>
              <a:spcAft>
                <a:spcPts val="0"/>
              </a:spcAft>
              <a:tabLst>
                <a:tab pos="5943600" algn="r"/>
              </a:tabLst>
            </a:pPr>
            <a:r>
              <a:rPr lang="en-US" sz="1800" b="1" dirty="0">
                <a:effectLst/>
                <a:latin typeface="Arial" panose="020B0604020202020204" pitchFamily="34" charset="0"/>
                <a:ea typeface="Calibri" panose="020F0502020204030204" pitchFamily="34" charset="0"/>
              </a:rPr>
              <a:t>Hinduism, </a:t>
            </a:r>
            <a:r>
              <a:rPr lang="en-US" sz="1800" b="1" i="1" dirty="0">
                <a:effectLst/>
                <a:latin typeface="Arial" panose="020B0604020202020204" pitchFamily="34" charset="0"/>
                <a:ea typeface="Calibri" panose="020F0502020204030204" pitchFamily="34" charset="0"/>
              </a:rPr>
              <a:t>Bhagavad Gita</a:t>
            </a:r>
            <a:r>
              <a:rPr lang="en-US" sz="1800" b="1" dirty="0">
                <a:effectLst/>
                <a:latin typeface="Arial" panose="020B0604020202020204" pitchFamily="34" charset="0"/>
                <a:ea typeface="Calibri" panose="020F0502020204030204" pitchFamily="34" charset="0"/>
              </a:rPr>
              <a:t> 6: 9</a:t>
            </a:r>
          </a:p>
        </p:txBody>
      </p:sp>
      <p:pic>
        <p:nvPicPr>
          <p:cNvPr id="13" name="Picture 12" descr="Woman comforting another woman">
            <a:extLst>
              <a:ext uri="{FF2B5EF4-FFF2-40B4-BE49-F238E27FC236}">
                <a16:creationId xmlns:a16="http://schemas.microsoft.com/office/drawing/2014/main" id="{9DC16300-0A89-401A-B119-091717E020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1760" y="4140712"/>
            <a:ext cx="3594082" cy="2397247"/>
          </a:xfrm>
          <a:prstGeom prst="rect">
            <a:avLst/>
          </a:prstGeom>
        </p:spPr>
      </p:pic>
      <p:pic>
        <p:nvPicPr>
          <p:cNvPr id="15" name="Picture 14" descr="Young girls crafting in a modern studio">
            <a:extLst>
              <a:ext uri="{FF2B5EF4-FFF2-40B4-BE49-F238E27FC236}">
                <a16:creationId xmlns:a16="http://schemas.microsoft.com/office/drawing/2014/main" id="{2D1815FD-40BB-4345-B0ED-6B0D7D242F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2631" y="4140711"/>
            <a:ext cx="3596747" cy="2397247"/>
          </a:xfrm>
          <a:prstGeom prst="rect">
            <a:avLst/>
          </a:prstGeom>
        </p:spPr>
      </p:pic>
      <p:pic>
        <p:nvPicPr>
          <p:cNvPr id="17" name="Picture 16" descr="Two hikers helping one another up a rock">
            <a:extLst>
              <a:ext uri="{FF2B5EF4-FFF2-40B4-BE49-F238E27FC236}">
                <a16:creationId xmlns:a16="http://schemas.microsoft.com/office/drawing/2014/main" id="{7C051A52-0528-4C82-ACEA-7CF1293ECA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83079" y="1532532"/>
            <a:ext cx="3424817" cy="2285999"/>
          </a:xfrm>
          <a:prstGeom prst="rect">
            <a:avLst/>
          </a:prstGeom>
        </p:spPr>
      </p:pic>
    </p:spTree>
    <p:extLst>
      <p:ext uri="{BB962C8B-B14F-4D97-AF65-F5344CB8AC3E}">
        <p14:creationId xmlns:p14="http://schemas.microsoft.com/office/powerpoint/2010/main" val="2988952484"/>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C2AC11E-3162-4990-A36E-92B07ECF16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9073D962-D3D2-4A72-8593-65C213CBFF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9574" y="633619"/>
            <a:ext cx="4520912" cy="5495925"/>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2387511B-F6E1-4929-AC90-94FB8B6B0F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565" y="1181536"/>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AA58F78C-27AB-465F-AA33-15E08AF267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7456" y="2185416"/>
            <a:ext cx="3683187"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70094703-3856-4FDD-A716-0E7F75A3450B}"/>
              </a:ext>
            </a:extLst>
          </p:cNvPr>
          <p:cNvSpPr txBox="1"/>
          <p:nvPr/>
        </p:nvSpPr>
        <p:spPr>
          <a:xfrm>
            <a:off x="949259" y="2419602"/>
            <a:ext cx="3588858" cy="2970354"/>
          </a:xfrm>
          <a:prstGeom prst="rect">
            <a:avLst/>
          </a:prstGeom>
        </p:spPr>
        <p:txBody>
          <a:bodyPr vert="horz" lIns="91440" tIns="45720" rIns="91440" bIns="45720" rtlCol="0">
            <a:normAutofit/>
          </a:bodyPr>
          <a:lstStyle/>
          <a:p>
            <a:pPr marR="0">
              <a:lnSpc>
                <a:spcPct val="90000"/>
              </a:lnSpc>
              <a:spcBef>
                <a:spcPts val="0"/>
              </a:spcBef>
              <a:spcAft>
                <a:spcPts val="800"/>
              </a:spcAft>
              <a:tabLst>
                <a:tab pos="5943600" algn="r"/>
              </a:tabLst>
            </a:pPr>
            <a:r>
              <a:rPr lang="en-US" sz="2400" b="1" dirty="0">
                <a:effectLst/>
                <a:latin typeface="Arial" panose="020B0604020202020204" pitchFamily="34" charset="0"/>
                <a:cs typeface="Arial" panose="020B0604020202020204" pitchFamily="34" charset="0"/>
              </a:rPr>
              <a:t>And G-d created humankind in the divine image, creating it in the image of G-d—creating them male and female.</a:t>
            </a:r>
          </a:p>
          <a:p>
            <a:pPr marR="0" algn="r">
              <a:lnSpc>
                <a:spcPct val="90000"/>
              </a:lnSpc>
              <a:spcBef>
                <a:spcPts val="0"/>
              </a:spcBef>
              <a:spcAft>
                <a:spcPts val="0"/>
              </a:spcAft>
              <a:tabLst>
                <a:tab pos="5943600" algn="r"/>
              </a:tabLst>
            </a:pPr>
            <a:r>
              <a:rPr lang="en-US" sz="2000" b="1" dirty="0">
                <a:effectLst/>
                <a:latin typeface="Arial" panose="020B0604020202020204" pitchFamily="34" charset="0"/>
                <a:cs typeface="Arial" panose="020B0604020202020204" pitchFamily="34" charset="0"/>
              </a:rPr>
              <a:t>Judaism, </a:t>
            </a:r>
          </a:p>
          <a:p>
            <a:pPr marR="0" algn="r">
              <a:lnSpc>
                <a:spcPct val="90000"/>
              </a:lnSpc>
              <a:spcBef>
                <a:spcPts val="0"/>
              </a:spcBef>
              <a:spcAft>
                <a:spcPts val="0"/>
              </a:spcAft>
              <a:tabLst>
                <a:tab pos="5943600" algn="r"/>
              </a:tabLst>
            </a:pPr>
            <a:r>
              <a:rPr lang="en-US" sz="2000" b="1" i="1" dirty="0">
                <a:effectLst/>
                <a:latin typeface="Arial" panose="020B0604020202020204" pitchFamily="34" charset="0"/>
                <a:cs typeface="Arial" panose="020B0604020202020204" pitchFamily="34" charset="0"/>
              </a:rPr>
              <a:t>Genesis</a:t>
            </a:r>
            <a:r>
              <a:rPr lang="en-US" sz="2000" b="1" dirty="0">
                <a:effectLst/>
                <a:latin typeface="Arial" panose="020B0604020202020204" pitchFamily="34" charset="0"/>
                <a:cs typeface="Arial" panose="020B0604020202020204" pitchFamily="34" charset="0"/>
              </a:rPr>
              <a:t> 1: 27</a:t>
            </a:r>
          </a:p>
        </p:txBody>
      </p:sp>
      <p:pic>
        <p:nvPicPr>
          <p:cNvPr id="10" name="Picture 9" descr="Father and son football">
            <a:extLst>
              <a:ext uri="{FF2B5EF4-FFF2-40B4-BE49-F238E27FC236}">
                <a16:creationId xmlns:a16="http://schemas.microsoft.com/office/drawing/2014/main" id="{6DEFE881-39BD-42A3-A6EE-2EEEC25F16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3267" y="893646"/>
            <a:ext cx="3248351" cy="2168274"/>
          </a:xfrm>
          <a:prstGeom prst="rect">
            <a:avLst/>
          </a:prstGeom>
        </p:spPr>
      </p:pic>
      <p:pic>
        <p:nvPicPr>
          <p:cNvPr id="6" name="Picture 5" descr="Businesspeople clapping">
            <a:extLst>
              <a:ext uri="{FF2B5EF4-FFF2-40B4-BE49-F238E27FC236}">
                <a16:creationId xmlns:a16="http://schemas.microsoft.com/office/drawing/2014/main" id="{C3B3F07F-0D4B-4AF8-969D-59F7873EAEBE}"/>
              </a:ext>
            </a:extLst>
          </p:cNvPr>
          <p:cNvPicPr>
            <a:picLocks noChangeAspect="1"/>
          </p:cNvPicPr>
          <p:nvPr/>
        </p:nvPicPr>
        <p:blipFill rotWithShape="1">
          <a:blip r:embed="rId3">
            <a:extLst>
              <a:ext uri="{28A0092B-C50C-407E-A947-70E740481C1C}">
                <a14:useLocalDpi xmlns:a14="http://schemas.microsoft.com/office/drawing/2010/main" val="0"/>
              </a:ext>
            </a:extLst>
          </a:blip>
          <a:srcRect l="19296" r="14299" b="2"/>
          <a:stretch/>
        </p:blipFill>
        <p:spPr>
          <a:xfrm>
            <a:off x="8876841" y="633617"/>
            <a:ext cx="2674498" cy="2688336"/>
          </a:xfrm>
          <a:prstGeom prst="rect">
            <a:avLst/>
          </a:prstGeom>
        </p:spPr>
      </p:pic>
      <p:pic>
        <p:nvPicPr>
          <p:cNvPr id="4" name="Picture 3" descr="Lifeguard">
            <a:extLst>
              <a:ext uri="{FF2B5EF4-FFF2-40B4-BE49-F238E27FC236}">
                <a16:creationId xmlns:a16="http://schemas.microsoft.com/office/drawing/2014/main" id="{781AE61A-A474-4094-881F-161C81F4F158}"/>
              </a:ext>
            </a:extLst>
          </p:cNvPr>
          <p:cNvPicPr>
            <a:picLocks noChangeAspect="1"/>
          </p:cNvPicPr>
          <p:nvPr/>
        </p:nvPicPr>
        <p:blipFill rotWithShape="1">
          <a:blip r:embed="rId4">
            <a:extLst>
              <a:ext uri="{28A0092B-C50C-407E-A947-70E740481C1C}">
                <a14:useLocalDpi xmlns:a14="http://schemas.microsoft.com/office/drawing/2010/main" val="0"/>
              </a:ext>
            </a:extLst>
          </a:blip>
          <a:srcRect l="3192" r="8313" b="-4"/>
          <a:stretch/>
        </p:blipFill>
        <p:spPr>
          <a:xfrm>
            <a:off x="5269751" y="3436664"/>
            <a:ext cx="3175386" cy="2691264"/>
          </a:xfrm>
          <a:prstGeom prst="rect">
            <a:avLst/>
          </a:prstGeom>
        </p:spPr>
      </p:pic>
      <p:pic>
        <p:nvPicPr>
          <p:cNvPr id="8" name="Picture 7" descr="Cowboys having a discussion">
            <a:extLst>
              <a:ext uri="{FF2B5EF4-FFF2-40B4-BE49-F238E27FC236}">
                <a16:creationId xmlns:a16="http://schemas.microsoft.com/office/drawing/2014/main" id="{87333E5B-D10C-4F97-8811-9D2A0EB6E7CA}"/>
              </a:ext>
            </a:extLst>
          </p:cNvPr>
          <p:cNvPicPr>
            <a:picLocks noChangeAspect="1"/>
          </p:cNvPicPr>
          <p:nvPr/>
        </p:nvPicPr>
        <p:blipFill rotWithShape="1">
          <a:blip r:embed="rId5">
            <a:extLst>
              <a:ext uri="{28A0092B-C50C-407E-A947-70E740481C1C}">
                <a14:useLocalDpi xmlns:a14="http://schemas.microsoft.com/office/drawing/2010/main" val="0"/>
              </a:ext>
            </a:extLst>
          </a:blip>
          <a:srcRect l="12985" r="1868" b="2"/>
          <a:stretch/>
        </p:blipFill>
        <p:spPr>
          <a:xfrm>
            <a:off x="8589914" y="3526678"/>
            <a:ext cx="3248352" cy="2508307"/>
          </a:xfrm>
          <a:prstGeom prst="rect">
            <a:avLst/>
          </a:prstGeom>
        </p:spPr>
      </p:pic>
    </p:spTree>
    <p:extLst>
      <p:ext uri="{BB962C8B-B14F-4D97-AF65-F5344CB8AC3E}">
        <p14:creationId xmlns:p14="http://schemas.microsoft.com/office/powerpoint/2010/main" val="3003489671"/>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Lone person stanging on misty jagged mountain">
            <a:extLst>
              <a:ext uri="{FF2B5EF4-FFF2-40B4-BE49-F238E27FC236}">
                <a16:creationId xmlns:a16="http://schemas.microsoft.com/office/drawing/2014/main" id="{D6183E19-11FD-4A51-B372-4A854D7382B9}"/>
              </a:ext>
            </a:extLst>
          </p:cNvPr>
          <p:cNvPicPr>
            <a:picLocks noChangeAspect="1"/>
          </p:cNvPicPr>
          <p:nvPr/>
        </p:nvPicPr>
        <p:blipFill rotWithShape="1">
          <a:blip r:embed="rId2">
            <a:extLst>
              <a:ext uri="{28A0092B-C50C-407E-A947-70E740481C1C}">
                <a14:useLocalDpi xmlns:a14="http://schemas.microsoft.com/office/drawing/2010/main" val="0"/>
              </a:ext>
            </a:extLst>
          </a:blip>
          <a:srcRect b="807"/>
          <a:stretch/>
        </p:blipFill>
        <p:spPr>
          <a:xfrm>
            <a:off x="1" y="10"/>
            <a:ext cx="9669642" cy="6857990"/>
          </a:xfrm>
          <a:prstGeom prst="rect">
            <a:avLst/>
          </a:prstGeom>
        </p:spPr>
      </p:pic>
      <p:sp>
        <p:nvSpPr>
          <p:cNvPr id="18"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CABEA540-099D-4283-A80C-4ADA0BB328C0}"/>
              </a:ext>
            </a:extLst>
          </p:cNvPr>
          <p:cNvSpPr txBox="1"/>
          <p:nvPr/>
        </p:nvSpPr>
        <p:spPr>
          <a:xfrm>
            <a:off x="8537451" y="1982910"/>
            <a:ext cx="3364990" cy="2892179"/>
          </a:xfrm>
          <a:prstGeom prst="rect">
            <a:avLst/>
          </a:prstGeom>
        </p:spPr>
        <p:txBody>
          <a:bodyPr vert="horz" lIns="91440" tIns="45720" rIns="91440" bIns="45720" rtlCol="0">
            <a:normAutofit/>
          </a:bodyPr>
          <a:lstStyle/>
          <a:p>
            <a:pPr marR="0">
              <a:lnSpc>
                <a:spcPct val="90000"/>
              </a:lnSpc>
              <a:spcBef>
                <a:spcPts val="0"/>
              </a:spcBef>
              <a:spcAft>
                <a:spcPts val="800"/>
              </a:spcAft>
              <a:tabLst>
                <a:tab pos="5943600" algn="r"/>
              </a:tabLst>
            </a:pPr>
            <a:r>
              <a:rPr lang="en-US" sz="2400" b="1" dirty="0">
                <a:effectLst/>
                <a:latin typeface="Arial" panose="020B0604020202020204" pitchFamily="34" charset="0"/>
                <a:cs typeface="Arial" panose="020B0604020202020204" pitchFamily="34" charset="0"/>
              </a:rPr>
              <a:t>G-d formed the Human from the soil’s humus, blowing into his nostrils the breath of life: the Human became a living being.</a:t>
            </a:r>
          </a:p>
          <a:p>
            <a:pPr marR="0" algn="r">
              <a:lnSpc>
                <a:spcPct val="90000"/>
              </a:lnSpc>
              <a:spcBef>
                <a:spcPts val="0"/>
              </a:spcBef>
              <a:spcAft>
                <a:spcPts val="0"/>
              </a:spcAft>
              <a:tabLst>
                <a:tab pos="5943600" algn="r"/>
              </a:tabLst>
            </a:pPr>
            <a:r>
              <a:rPr lang="en-US" sz="2000" b="1" dirty="0">
                <a:effectLst/>
                <a:latin typeface="Arial" panose="020B0604020202020204" pitchFamily="34" charset="0"/>
                <a:cs typeface="Arial" panose="020B0604020202020204" pitchFamily="34" charset="0"/>
              </a:rPr>
              <a:t>Judaism, </a:t>
            </a:r>
            <a:r>
              <a:rPr lang="en-US" sz="2000" b="1" i="1" dirty="0">
                <a:effectLst/>
                <a:latin typeface="Arial" panose="020B0604020202020204" pitchFamily="34" charset="0"/>
                <a:cs typeface="Arial" panose="020B0604020202020204" pitchFamily="34" charset="0"/>
              </a:rPr>
              <a:t>Genesis</a:t>
            </a:r>
            <a:r>
              <a:rPr lang="en-US" sz="2000" b="1" dirty="0">
                <a:effectLst/>
                <a:latin typeface="Arial" panose="020B0604020202020204" pitchFamily="34" charset="0"/>
                <a:cs typeface="Arial" panose="020B0604020202020204" pitchFamily="34" charset="0"/>
              </a:rPr>
              <a:t> 2: 7</a:t>
            </a:r>
          </a:p>
        </p:txBody>
      </p:sp>
    </p:spTree>
    <p:extLst>
      <p:ext uri="{BB962C8B-B14F-4D97-AF65-F5344CB8AC3E}">
        <p14:creationId xmlns:p14="http://schemas.microsoft.com/office/powerpoint/2010/main" val="757526972"/>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8">
            <a:extLst>
              <a:ext uri="{FF2B5EF4-FFF2-40B4-BE49-F238E27FC236}">
                <a16:creationId xmlns:a16="http://schemas.microsoft.com/office/drawing/2014/main" id="{6B5E2835-4E47-45B3-9CFE-732FF7B05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Pregnant mother and child">
            <a:extLst>
              <a:ext uri="{FF2B5EF4-FFF2-40B4-BE49-F238E27FC236}">
                <a16:creationId xmlns:a16="http://schemas.microsoft.com/office/drawing/2014/main" id="{A6CCDE7F-324D-499F-B6B2-5C298C55D6D1}"/>
              </a:ext>
            </a:extLst>
          </p:cNvPr>
          <p:cNvPicPr>
            <a:picLocks noChangeAspect="1"/>
          </p:cNvPicPr>
          <p:nvPr/>
        </p:nvPicPr>
        <p:blipFill rotWithShape="1">
          <a:blip r:embed="rId2">
            <a:extLst>
              <a:ext uri="{28A0092B-C50C-407E-A947-70E740481C1C}">
                <a14:useLocalDpi xmlns:a14="http://schemas.microsoft.com/office/drawing/2010/main" val="0"/>
              </a:ext>
            </a:extLst>
          </a:blip>
          <a:srcRect l="85" r="12809" b="-1"/>
          <a:stretch/>
        </p:blipFill>
        <p:spPr>
          <a:xfrm>
            <a:off x="3242695" y="10"/>
            <a:ext cx="8949307"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useBgFill="1">
        <p:nvSpPr>
          <p:cNvPr id="18" name="Freeform: Shape 10">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Freeform: Shape 12">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375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extBox 1">
            <a:extLst>
              <a:ext uri="{FF2B5EF4-FFF2-40B4-BE49-F238E27FC236}">
                <a16:creationId xmlns:a16="http://schemas.microsoft.com/office/drawing/2014/main" id="{23AD8429-AB36-4734-A8A3-B5A0C543E986}"/>
              </a:ext>
            </a:extLst>
          </p:cNvPr>
          <p:cNvSpPr txBox="1"/>
          <p:nvPr/>
        </p:nvSpPr>
        <p:spPr>
          <a:xfrm>
            <a:off x="256034" y="2522728"/>
            <a:ext cx="3704082" cy="3207258"/>
          </a:xfrm>
          <a:prstGeom prst="rect">
            <a:avLst/>
          </a:prstGeom>
        </p:spPr>
        <p:txBody>
          <a:bodyPr vert="horz" lIns="91440" tIns="45720" rIns="91440" bIns="45720" rtlCol="0" anchor="t">
            <a:normAutofit lnSpcReduction="10000"/>
          </a:bodyPr>
          <a:lstStyle/>
          <a:p>
            <a:pPr marR="0">
              <a:lnSpc>
                <a:spcPct val="90000"/>
              </a:lnSpc>
              <a:spcBef>
                <a:spcPts val="0"/>
              </a:spcBef>
              <a:spcAft>
                <a:spcPts val="800"/>
              </a:spcAft>
            </a:pPr>
            <a:r>
              <a:rPr lang="en-US" b="1" dirty="0">
                <a:effectLst/>
                <a:latin typeface="Arial" panose="020B0604020202020204" pitchFamily="34" charset="0"/>
                <a:cs typeface="Arial" panose="020B0604020202020204" pitchFamily="34" charset="0"/>
              </a:rPr>
              <a:t>In working for the good and oneness of humanity I don’t think of myself just as a Tibetan or a Buddhist, but as a human being. We have to think of the whole of humanity. Being human is the common ground in our efforts to create a better and a more compassionate world because we all survive in dependence on others. </a:t>
            </a:r>
          </a:p>
          <a:p>
            <a:pPr marR="0" algn="r">
              <a:lnSpc>
                <a:spcPct val="90000"/>
              </a:lnSpc>
              <a:spcBef>
                <a:spcPts val="0"/>
              </a:spcBef>
              <a:spcAft>
                <a:spcPts val="0"/>
              </a:spcAft>
            </a:pPr>
            <a:r>
              <a:rPr lang="en-US" sz="1600" b="1" dirty="0">
                <a:effectLst/>
                <a:latin typeface="Arial" panose="020B0604020202020204" pitchFamily="34" charset="0"/>
                <a:cs typeface="Arial" panose="020B0604020202020204" pitchFamily="34" charset="0"/>
              </a:rPr>
              <a:t>Buddhism, The Dalai Lama, </a:t>
            </a:r>
          </a:p>
          <a:p>
            <a:pPr marR="0" algn="r">
              <a:lnSpc>
                <a:spcPct val="90000"/>
              </a:lnSpc>
              <a:spcBef>
                <a:spcPts val="0"/>
              </a:spcBef>
              <a:spcAft>
                <a:spcPts val="0"/>
              </a:spcAft>
            </a:pPr>
            <a:r>
              <a:rPr lang="en-US" sz="1600" b="1" i="1" dirty="0">
                <a:effectLst/>
                <a:latin typeface="Arial" panose="020B0604020202020204" pitchFamily="34" charset="0"/>
                <a:cs typeface="Arial" panose="020B0604020202020204" pitchFamily="34" charset="0"/>
              </a:rPr>
              <a:t>Dali Lama Foundation</a:t>
            </a:r>
            <a:endParaRPr lang="en-US" sz="1600" b="1"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30753480"/>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1557A916-FDD1-44A1-A7A1-70009FD6B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sky, outdoor, snow, person&#10;&#10;Description automatically generated">
            <a:extLst>
              <a:ext uri="{FF2B5EF4-FFF2-40B4-BE49-F238E27FC236}">
                <a16:creationId xmlns:a16="http://schemas.microsoft.com/office/drawing/2014/main" id="{1FCA4417-EA3C-4F83-AC58-493EDD287E42}"/>
              </a:ext>
            </a:extLst>
          </p:cNvPr>
          <p:cNvPicPr>
            <a:picLocks noChangeAspect="1"/>
          </p:cNvPicPr>
          <p:nvPr/>
        </p:nvPicPr>
        <p:blipFill rotWithShape="1">
          <a:blip r:embed="rId2">
            <a:extLst>
              <a:ext uri="{28A0092B-C50C-407E-A947-70E740481C1C}">
                <a14:useLocalDpi xmlns:a14="http://schemas.microsoft.com/office/drawing/2010/main" val="0"/>
              </a:ext>
            </a:extLst>
          </a:blip>
          <a:srcRect l="11978" r="2968" b="4"/>
          <a:stretch/>
        </p:blipFill>
        <p:spPr>
          <a:xfrm>
            <a:off x="4948619" y="2993249"/>
            <a:ext cx="2294762" cy="2009922"/>
          </a:xfrm>
          <a:custGeom>
            <a:avLst/>
            <a:gdLst/>
            <a:ahLst/>
            <a:cxnLst/>
            <a:rect l="l" t="t" r="r" b="b"/>
            <a:pathLst>
              <a:path w="2298408" h="2013116">
                <a:moveTo>
                  <a:pt x="655742" y="0"/>
                </a:moveTo>
                <a:cubicBezTo>
                  <a:pt x="1644875" y="0"/>
                  <a:pt x="1644875" y="0"/>
                  <a:pt x="1644875" y="0"/>
                </a:cubicBezTo>
                <a:cubicBezTo>
                  <a:pt x="1694920" y="0"/>
                  <a:pt x="1759685" y="34910"/>
                  <a:pt x="1786179" y="78547"/>
                </a:cubicBezTo>
                <a:cubicBezTo>
                  <a:pt x="2280745" y="925103"/>
                  <a:pt x="2280745" y="925103"/>
                  <a:pt x="2280745" y="925103"/>
                </a:cubicBezTo>
                <a:cubicBezTo>
                  <a:pt x="2304296" y="971649"/>
                  <a:pt x="2304296" y="1041468"/>
                  <a:pt x="2280745" y="1088014"/>
                </a:cubicBezTo>
                <a:cubicBezTo>
                  <a:pt x="1786179" y="1934570"/>
                  <a:pt x="1786179" y="1934570"/>
                  <a:pt x="1786179" y="1934570"/>
                </a:cubicBezTo>
                <a:cubicBezTo>
                  <a:pt x="1759685" y="1978207"/>
                  <a:pt x="1694920" y="2013116"/>
                  <a:pt x="1644875" y="2013116"/>
                </a:cubicBezTo>
                <a:lnTo>
                  <a:pt x="655742" y="2013116"/>
                </a:lnTo>
                <a:cubicBezTo>
                  <a:pt x="602753" y="2013116"/>
                  <a:pt x="537989" y="1978207"/>
                  <a:pt x="514438" y="1934570"/>
                </a:cubicBezTo>
                <a:cubicBezTo>
                  <a:pt x="19872" y="1088014"/>
                  <a:pt x="19872" y="1088014"/>
                  <a:pt x="19872" y="1088014"/>
                </a:cubicBezTo>
                <a:cubicBezTo>
                  <a:pt x="-6623" y="1041468"/>
                  <a:pt x="-6623" y="971649"/>
                  <a:pt x="19872" y="925103"/>
                </a:cubicBezTo>
                <a:cubicBezTo>
                  <a:pt x="514438" y="78547"/>
                  <a:pt x="514438" y="78547"/>
                  <a:pt x="514438" y="78547"/>
                </a:cubicBezTo>
                <a:cubicBezTo>
                  <a:pt x="537989" y="34910"/>
                  <a:pt x="602753" y="0"/>
                  <a:pt x="655742" y="0"/>
                </a:cubicBezTo>
                <a:close/>
              </a:path>
            </a:pathLst>
          </a:custGeom>
        </p:spPr>
      </p:pic>
      <p:pic>
        <p:nvPicPr>
          <p:cNvPr id="6" name="Picture 5" descr="A group of people walking on a grassy hill&#10;&#10;Description automatically generated with low confidence">
            <a:extLst>
              <a:ext uri="{FF2B5EF4-FFF2-40B4-BE49-F238E27FC236}">
                <a16:creationId xmlns:a16="http://schemas.microsoft.com/office/drawing/2014/main" id="{B8D92405-2737-460D-AE62-55AAEF372F42}"/>
              </a:ext>
            </a:extLst>
          </p:cNvPr>
          <p:cNvPicPr>
            <a:picLocks noChangeAspect="1"/>
          </p:cNvPicPr>
          <p:nvPr/>
        </p:nvPicPr>
        <p:blipFill rotWithShape="1">
          <a:blip r:embed="rId3">
            <a:extLst>
              <a:ext uri="{28A0092B-C50C-407E-A947-70E740481C1C}">
                <a14:useLocalDpi xmlns:a14="http://schemas.microsoft.com/office/drawing/2010/main" val="0"/>
              </a:ext>
            </a:extLst>
          </a:blip>
          <a:srcRect t="13923" r="-1" b="28248"/>
          <a:stretch/>
        </p:blipFill>
        <p:spPr>
          <a:xfrm>
            <a:off x="190129" y="268285"/>
            <a:ext cx="6770047" cy="2456679"/>
          </a:xfrm>
          <a:custGeom>
            <a:avLst/>
            <a:gdLst/>
            <a:ahLst/>
            <a:cxnLst/>
            <a:rect l="l" t="t" r="r" b="b"/>
            <a:pathLst>
              <a:path w="6770067" h="2456679">
                <a:moveTo>
                  <a:pt x="6770067" y="603033"/>
                </a:moveTo>
                <a:lnTo>
                  <a:pt x="6770067" y="617220"/>
                </a:lnTo>
                <a:lnTo>
                  <a:pt x="6768113" y="610127"/>
                </a:lnTo>
                <a:close/>
                <a:moveTo>
                  <a:pt x="0" y="0"/>
                </a:moveTo>
                <a:lnTo>
                  <a:pt x="6588505" y="0"/>
                </a:lnTo>
                <a:lnTo>
                  <a:pt x="6460879" y="219780"/>
                </a:lnTo>
                <a:cubicBezTo>
                  <a:pt x="5374128" y="2091240"/>
                  <a:pt x="5374128" y="2091240"/>
                  <a:pt x="5374128" y="2091240"/>
                </a:cubicBezTo>
                <a:cubicBezTo>
                  <a:pt x="5251862" y="2317464"/>
                  <a:pt x="5007334" y="2456679"/>
                  <a:pt x="4754071" y="2456679"/>
                </a:cubicBezTo>
                <a:cubicBezTo>
                  <a:pt x="710608" y="2456679"/>
                  <a:pt x="710608" y="2456679"/>
                  <a:pt x="710608" y="2456679"/>
                </a:cubicBezTo>
                <a:cubicBezTo>
                  <a:pt x="448613" y="2456679"/>
                  <a:pt x="212817" y="2317464"/>
                  <a:pt x="81819" y="2091240"/>
                </a:cubicBezTo>
                <a:lnTo>
                  <a:pt x="0" y="1949732"/>
                </a:lnTo>
                <a:close/>
              </a:path>
            </a:pathLst>
          </a:custGeom>
        </p:spPr>
      </p:pic>
      <p:pic>
        <p:nvPicPr>
          <p:cNvPr id="12" name="Picture 11" descr="A group of people painting&#10;&#10;Description automatically generated with medium confidence">
            <a:extLst>
              <a:ext uri="{FF2B5EF4-FFF2-40B4-BE49-F238E27FC236}">
                <a16:creationId xmlns:a16="http://schemas.microsoft.com/office/drawing/2014/main" id="{84AFC833-6DCA-4495-A9AC-F77742396B0C}"/>
              </a:ext>
            </a:extLst>
          </p:cNvPr>
          <p:cNvPicPr>
            <a:picLocks noChangeAspect="1"/>
          </p:cNvPicPr>
          <p:nvPr/>
        </p:nvPicPr>
        <p:blipFill rotWithShape="1">
          <a:blip r:embed="rId4">
            <a:extLst>
              <a:ext uri="{28A0092B-C50C-407E-A947-70E740481C1C}">
                <a14:useLocalDpi xmlns:a14="http://schemas.microsoft.com/office/drawing/2010/main" val="0"/>
              </a:ext>
            </a:extLst>
          </a:blip>
          <a:srcRect l="8138" r="1191"/>
          <a:stretch/>
        </p:blipFill>
        <p:spPr>
          <a:xfrm>
            <a:off x="442660" y="3189802"/>
            <a:ext cx="5213240" cy="2946706"/>
          </a:xfrm>
          <a:custGeom>
            <a:avLst/>
            <a:gdLst/>
            <a:ahLst/>
            <a:cxnLst/>
            <a:rect l="l" t="t" r="r" b="b"/>
            <a:pathLst>
              <a:path w="7498473" h="4238389">
                <a:moveTo>
                  <a:pt x="6770067" y="1839459"/>
                </a:moveTo>
                <a:lnTo>
                  <a:pt x="6770067" y="1853646"/>
                </a:lnTo>
                <a:lnTo>
                  <a:pt x="6768113" y="1846552"/>
                </a:lnTo>
                <a:close/>
                <a:moveTo>
                  <a:pt x="710608" y="0"/>
                </a:moveTo>
                <a:cubicBezTo>
                  <a:pt x="710608" y="0"/>
                  <a:pt x="710608" y="0"/>
                  <a:pt x="4754071" y="0"/>
                </a:cubicBezTo>
                <a:cubicBezTo>
                  <a:pt x="5007334" y="0"/>
                  <a:pt x="5251862" y="139215"/>
                  <a:pt x="5374128" y="365439"/>
                </a:cubicBezTo>
                <a:cubicBezTo>
                  <a:pt x="5374128" y="365439"/>
                  <a:pt x="5374128" y="365439"/>
                  <a:pt x="7400224" y="3854515"/>
                </a:cubicBezTo>
                <a:cubicBezTo>
                  <a:pt x="7465723" y="3963277"/>
                  <a:pt x="7498473" y="4087266"/>
                  <a:pt x="7498473" y="4211255"/>
                </a:cubicBezTo>
                <a:lnTo>
                  <a:pt x="7494852" y="4238389"/>
                </a:lnTo>
                <a:lnTo>
                  <a:pt x="0" y="4238389"/>
                </a:lnTo>
                <a:lnTo>
                  <a:pt x="0" y="506947"/>
                </a:lnTo>
                <a:lnTo>
                  <a:pt x="81819" y="365439"/>
                </a:lnTo>
                <a:cubicBezTo>
                  <a:pt x="212817" y="139215"/>
                  <a:pt x="448613" y="0"/>
                  <a:pt x="710608" y="0"/>
                </a:cubicBezTo>
                <a:close/>
              </a:path>
            </a:pathLst>
          </a:custGeom>
        </p:spPr>
      </p:pic>
      <p:sp>
        <p:nvSpPr>
          <p:cNvPr id="2" name="TextBox 1">
            <a:extLst>
              <a:ext uri="{FF2B5EF4-FFF2-40B4-BE49-F238E27FC236}">
                <a16:creationId xmlns:a16="http://schemas.microsoft.com/office/drawing/2014/main" id="{F29DD20D-5095-42E8-8E64-AD7A0E5F2C3B}"/>
              </a:ext>
            </a:extLst>
          </p:cNvPr>
          <p:cNvSpPr txBox="1"/>
          <p:nvPr/>
        </p:nvSpPr>
        <p:spPr>
          <a:xfrm>
            <a:off x="7562837" y="1146723"/>
            <a:ext cx="4186503" cy="4564554"/>
          </a:xfrm>
          <a:prstGeom prst="rect">
            <a:avLst/>
          </a:prstGeom>
        </p:spPr>
        <p:txBody>
          <a:bodyPr vert="horz" lIns="91440" tIns="45720" rIns="91440" bIns="45720" rtlCol="0">
            <a:noAutofit/>
          </a:bodyPr>
          <a:lstStyle/>
          <a:p>
            <a:pPr marR="0">
              <a:lnSpc>
                <a:spcPct val="90000"/>
              </a:lnSpc>
              <a:spcBef>
                <a:spcPts val="0"/>
              </a:spcBef>
              <a:spcAft>
                <a:spcPts val="800"/>
              </a:spcAft>
            </a:pPr>
            <a:r>
              <a:rPr lang="en-US" sz="2000" b="1" dirty="0">
                <a:effectLst/>
                <a:latin typeface="Arial" panose="020B0604020202020204" pitchFamily="34" charset="0"/>
                <a:cs typeface="Arial" panose="020B0604020202020204" pitchFamily="34" charset="0"/>
              </a:rPr>
              <a:t>This directly relates to the matter of creating harmony amid diversity, a fundamental issue of the twenty-first century. While highly respecting the unique characteristics of different races and cultures, we have to create solidarity based on our common humanity. In the absence of such solidarity, the human race has no future. Diversity should beget not conflict in the world but richness. </a:t>
            </a:r>
          </a:p>
          <a:p>
            <a:pPr marR="0" algn="r">
              <a:lnSpc>
                <a:spcPct val="90000"/>
              </a:lnSpc>
              <a:spcBef>
                <a:spcPts val="0"/>
              </a:spcBef>
              <a:spcAft>
                <a:spcPts val="0"/>
              </a:spcAft>
            </a:pPr>
            <a:r>
              <a:rPr lang="en-US" sz="1600" b="1" dirty="0">
                <a:effectLst/>
                <a:latin typeface="Arial" panose="020B0604020202020204" pitchFamily="34" charset="0"/>
                <a:cs typeface="Arial" panose="020B0604020202020204" pitchFamily="34" charset="0"/>
              </a:rPr>
              <a:t>Buddhism, Daisaku Ikeda,</a:t>
            </a:r>
          </a:p>
          <a:p>
            <a:pPr algn="r">
              <a:lnSpc>
                <a:spcPct val="90000"/>
              </a:lnSpc>
            </a:pPr>
            <a:r>
              <a:rPr lang="en-US" sz="1600" b="1" i="1" dirty="0">
                <a:effectLst/>
                <a:latin typeface="Arial" panose="020B0604020202020204" pitchFamily="34" charset="0"/>
                <a:cs typeface="Arial" panose="020B0604020202020204" pitchFamily="34" charset="0"/>
              </a:rPr>
              <a:t>The Wisdom of the Lotus Sutra </a:t>
            </a:r>
          </a:p>
          <a:p>
            <a:pPr algn="r">
              <a:lnSpc>
                <a:spcPct val="90000"/>
              </a:lnSpc>
            </a:pPr>
            <a:r>
              <a:rPr lang="en-US" sz="1600" b="1" i="1" dirty="0">
                <a:effectLst/>
                <a:latin typeface="Arial" panose="020B0604020202020204" pitchFamily="34" charset="0"/>
                <a:cs typeface="Arial" panose="020B0604020202020204" pitchFamily="34" charset="0"/>
              </a:rPr>
              <a:t>Vol. II</a:t>
            </a:r>
            <a:r>
              <a:rPr lang="en-US" sz="1600" b="1" dirty="0">
                <a:effectLst/>
                <a:latin typeface="Arial" panose="020B0604020202020204" pitchFamily="34" charset="0"/>
                <a:cs typeface="Arial" panose="020B0604020202020204" pitchFamily="34" charset="0"/>
              </a:rPr>
              <a:t>, p. 82 </a:t>
            </a:r>
            <a:endParaRPr lang="en-US"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24914436"/>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1E1B8B8-D6E4-4198-900D-BC90FB9AEDFA}"/>
              </a:ext>
            </a:extLst>
          </p:cNvPr>
          <p:cNvSpPr txBox="1"/>
          <p:nvPr/>
        </p:nvSpPr>
        <p:spPr>
          <a:xfrm>
            <a:off x="1157796" y="1507167"/>
            <a:ext cx="4619621" cy="3843666"/>
          </a:xfrm>
          <a:prstGeom prst="rect">
            <a:avLst/>
          </a:prstGeom>
        </p:spPr>
        <p:txBody>
          <a:bodyPr vert="horz" lIns="91440" tIns="45720" rIns="91440" bIns="45720" rtlCol="0">
            <a:normAutofit/>
          </a:bodyPr>
          <a:lstStyle/>
          <a:p>
            <a:pPr marR="0">
              <a:lnSpc>
                <a:spcPct val="90000"/>
              </a:lnSpc>
              <a:spcBef>
                <a:spcPts val="0"/>
              </a:spcBef>
              <a:spcAft>
                <a:spcPts val="800"/>
              </a:spcAft>
            </a:pPr>
            <a:r>
              <a:rPr lang="en-US" sz="2400" b="1" dirty="0">
                <a:effectLst/>
                <a:latin typeface="Arial" panose="020B0604020202020204" pitchFamily="34" charset="0"/>
                <a:cs typeface="Arial" panose="020B0604020202020204" pitchFamily="34" charset="0"/>
              </a:rPr>
              <a:t>The God who made the world and all things in it, since He is Lord of heaven and earth, does not dwell in temples made with hands; nor is He served by human hands, as though He needed anything, since He Himself gives to all people life and breath and all things…</a:t>
            </a:r>
          </a:p>
          <a:p>
            <a:pPr marR="0" algn="r">
              <a:lnSpc>
                <a:spcPct val="90000"/>
              </a:lnSpc>
              <a:spcBef>
                <a:spcPts val="0"/>
              </a:spcBef>
              <a:spcAft>
                <a:spcPts val="0"/>
              </a:spcAft>
            </a:pPr>
            <a:r>
              <a:rPr lang="en-US" sz="2000" b="1" dirty="0">
                <a:effectLst/>
                <a:latin typeface="Arial" panose="020B0604020202020204" pitchFamily="34" charset="0"/>
                <a:cs typeface="Arial" panose="020B0604020202020204" pitchFamily="34" charset="0"/>
              </a:rPr>
              <a:t>Christianity, </a:t>
            </a:r>
            <a:r>
              <a:rPr lang="en-US" sz="2000" b="1" i="1" dirty="0">
                <a:effectLst/>
                <a:latin typeface="Arial" panose="020B0604020202020204" pitchFamily="34" charset="0"/>
                <a:cs typeface="Arial" panose="020B0604020202020204" pitchFamily="34" charset="0"/>
              </a:rPr>
              <a:t>Acts</a:t>
            </a:r>
            <a:r>
              <a:rPr lang="en-US" sz="2000" b="1" dirty="0">
                <a:effectLst/>
                <a:latin typeface="Arial" panose="020B0604020202020204" pitchFamily="34" charset="0"/>
                <a:cs typeface="Arial" panose="020B0604020202020204" pitchFamily="34" charset="0"/>
              </a:rPr>
              <a:t> 17: 24-25</a:t>
            </a:r>
          </a:p>
        </p:txBody>
      </p:sp>
      <p:pic>
        <p:nvPicPr>
          <p:cNvPr id="4" name="Picture 3" descr="A picture containing water, outdoor, valley, nature&#10;&#10;Description automatically generated">
            <a:extLst>
              <a:ext uri="{FF2B5EF4-FFF2-40B4-BE49-F238E27FC236}">
                <a16:creationId xmlns:a16="http://schemas.microsoft.com/office/drawing/2014/main" id="{D0455CDF-ED05-40F0-90ED-19C75F3F188E}"/>
              </a:ext>
            </a:extLst>
          </p:cNvPr>
          <p:cNvPicPr>
            <a:picLocks noChangeAspect="1"/>
          </p:cNvPicPr>
          <p:nvPr/>
        </p:nvPicPr>
        <p:blipFill rotWithShape="1">
          <a:blip r:embed="rId2">
            <a:extLst>
              <a:ext uri="{28A0092B-C50C-407E-A947-70E740481C1C}">
                <a14:useLocalDpi xmlns:a14="http://schemas.microsoft.com/office/drawing/2010/main" val="0"/>
              </a:ext>
            </a:extLst>
          </a:blip>
          <a:srcRect t="13238" r="2" b="9992"/>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199306376"/>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D3E2270-84A8-42BB-8A74-AEA696BA6F0C}"/>
              </a:ext>
            </a:extLst>
          </p:cNvPr>
          <p:cNvSpPr txBox="1"/>
          <p:nvPr/>
        </p:nvSpPr>
        <p:spPr>
          <a:xfrm>
            <a:off x="418138" y="2899532"/>
            <a:ext cx="4670097" cy="3320668"/>
          </a:xfrm>
          <a:prstGeom prst="rect">
            <a:avLst/>
          </a:prstGeom>
        </p:spPr>
        <p:txBody>
          <a:bodyPr vert="horz" lIns="91440" tIns="45720" rIns="91440" bIns="45720" rtlCol="0">
            <a:normAutofit/>
          </a:bodyPr>
          <a:lstStyle/>
          <a:p>
            <a:pPr marR="0">
              <a:lnSpc>
                <a:spcPct val="90000"/>
              </a:lnSpc>
              <a:spcBef>
                <a:spcPts val="0"/>
              </a:spcBef>
              <a:spcAft>
                <a:spcPts val="800"/>
              </a:spcAft>
            </a:pPr>
            <a:r>
              <a:rPr lang="en-US" sz="2400" b="1" dirty="0">
                <a:effectLst/>
                <a:latin typeface="Arial" panose="020B0604020202020204" pitchFamily="34" charset="0"/>
                <a:cs typeface="Arial" panose="020B0604020202020204" pitchFamily="34" charset="0"/>
              </a:rPr>
              <a:t>…He made from one man every nation of mankind to live on all the face of the earth, having determined their appointed times and the boundaries of their habitation, that they would seek God…</a:t>
            </a:r>
          </a:p>
          <a:p>
            <a:pPr algn="r">
              <a:lnSpc>
                <a:spcPct val="90000"/>
              </a:lnSpc>
            </a:pPr>
            <a:r>
              <a:rPr lang="en-US" sz="2000" b="1" dirty="0">
                <a:effectLst/>
                <a:latin typeface="Arial" panose="020B0604020202020204" pitchFamily="34" charset="0"/>
                <a:cs typeface="Arial" panose="020B0604020202020204" pitchFamily="34" charset="0"/>
              </a:rPr>
              <a:t>Christianity, </a:t>
            </a:r>
            <a:r>
              <a:rPr lang="en-US" sz="2000" b="1" i="1" dirty="0">
                <a:effectLst/>
                <a:latin typeface="Arial" panose="020B0604020202020204" pitchFamily="34" charset="0"/>
                <a:cs typeface="Arial" panose="020B0604020202020204" pitchFamily="34" charset="0"/>
              </a:rPr>
              <a:t>Acts</a:t>
            </a:r>
            <a:r>
              <a:rPr lang="en-US" sz="2000" b="1" dirty="0">
                <a:effectLst/>
                <a:latin typeface="Arial" panose="020B0604020202020204" pitchFamily="34" charset="0"/>
                <a:cs typeface="Arial" panose="020B0604020202020204" pitchFamily="34" charset="0"/>
              </a:rPr>
              <a:t> 17: 26-27 </a:t>
            </a:r>
            <a:endParaRPr lang="en-US" sz="2000" b="1" dirty="0">
              <a:latin typeface="Arial" panose="020B0604020202020204" pitchFamily="34" charset="0"/>
              <a:cs typeface="Arial" panose="020B0604020202020204" pitchFamily="34" charset="0"/>
            </a:endParaRPr>
          </a:p>
        </p:txBody>
      </p:sp>
      <p:pic>
        <p:nvPicPr>
          <p:cNvPr id="4" name="Picture 3" descr="Diagram&#10;&#10;Description automatically generated">
            <a:extLst>
              <a:ext uri="{FF2B5EF4-FFF2-40B4-BE49-F238E27FC236}">
                <a16:creationId xmlns:a16="http://schemas.microsoft.com/office/drawing/2014/main" id="{331CB195-7446-4789-9135-0A051DDC611B}"/>
              </a:ext>
            </a:extLst>
          </p:cNvPr>
          <p:cNvPicPr>
            <a:picLocks noChangeAspect="1"/>
          </p:cNvPicPr>
          <p:nvPr/>
        </p:nvPicPr>
        <p:blipFill rotWithShape="1">
          <a:blip r:embed="rId2">
            <a:extLst>
              <a:ext uri="{28A0092B-C50C-407E-A947-70E740481C1C}">
                <a14:useLocalDpi xmlns:a14="http://schemas.microsoft.com/office/drawing/2010/main" val="0"/>
              </a:ext>
            </a:extLst>
          </a:blip>
          <a:srcRect r="2" b="155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105979578"/>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ollage of a person&#10;&#10;Description automatically generated with low confidence">
            <a:extLst>
              <a:ext uri="{FF2B5EF4-FFF2-40B4-BE49-F238E27FC236}">
                <a16:creationId xmlns:a16="http://schemas.microsoft.com/office/drawing/2014/main" id="{412179B8-EB02-4DBC-A73D-65FCDC785FEC}"/>
              </a:ext>
            </a:extLst>
          </p:cNvPr>
          <p:cNvPicPr>
            <a:picLocks noChangeAspect="1"/>
          </p:cNvPicPr>
          <p:nvPr/>
        </p:nvPicPr>
        <p:blipFill rotWithShape="1">
          <a:blip r:embed="rId2">
            <a:extLst>
              <a:ext uri="{28A0092B-C50C-407E-A947-70E740481C1C}">
                <a14:useLocalDpi xmlns:a14="http://schemas.microsoft.com/office/drawing/2010/main" val="0"/>
              </a:ext>
            </a:extLst>
          </a:blip>
          <a:srcRect l="3300" r="2583" b="-1"/>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8878BC62-F70D-44EF-93BA-F0B30EC7B909}"/>
              </a:ext>
            </a:extLst>
          </p:cNvPr>
          <p:cNvSpPr txBox="1"/>
          <p:nvPr/>
        </p:nvSpPr>
        <p:spPr>
          <a:xfrm>
            <a:off x="7979878" y="739161"/>
            <a:ext cx="4141101" cy="5379678"/>
          </a:xfrm>
          <a:prstGeom prst="rect">
            <a:avLst/>
          </a:prstGeom>
        </p:spPr>
        <p:txBody>
          <a:bodyPr vert="horz" lIns="91440" tIns="45720" rIns="91440" bIns="45720" rtlCol="0">
            <a:noAutofit/>
          </a:bodyPr>
          <a:lstStyle/>
          <a:p>
            <a:pPr marR="0">
              <a:lnSpc>
                <a:spcPct val="90000"/>
              </a:lnSpc>
              <a:spcBef>
                <a:spcPts val="0"/>
              </a:spcBef>
              <a:spcAft>
                <a:spcPts val="800"/>
              </a:spcAft>
            </a:pPr>
            <a:r>
              <a:rPr lang="en-US" sz="2100" b="1" dirty="0">
                <a:effectLst/>
                <a:latin typeface="Arial" panose="020B0604020202020204" pitchFamily="34" charset="0"/>
                <a:cs typeface="Arial" panose="020B0604020202020204" pitchFamily="34" charset="0"/>
              </a:rPr>
              <a:t>Mankind was one single nation, and Allah sent Messengers with glad tidings and warnings; and with them He sent the Book in truth, to judge between people in matters wherein they differed; but the People of the Book, after the clear Signs came to them, did not differ among themselves, except through selfish contumacy. Allah by His Grace guided the believers to the Truth, concerning that wherein they differed. For Allah guided whom He wills to a path that is straight. </a:t>
            </a:r>
          </a:p>
          <a:p>
            <a:pPr marR="0" algn="r">
              <a:lnSpc>
                <a:spcPct val="90000"/>
              </a:lnSpc>
              <a:spcBef>
                <a:spcPts val="0"/>
              </a:spcBef>
              <a:spcAft>
                <a:spcPts val="0"/>
              </a:spcAft>
            </a:pPr>
            <a:r>
              <a:rPr lang="en-US" b="1" dirty="0">
                <a:effectLst/>
                <a:latin typeface="Arial" panose="020B0604020202020204" pitchFamily="34" charset="0"/>
                <a:cs typeface="Arial" panose="020B0604020202020204" pitchFamily="34" charset="0"/>
              </a:rPr>
              <a:t>Islam, </a:t>
            </a:r>
            <a:r>
              <a:rPr lang="en-US" sz="1800" b="1" i="1" dirty="0">
                <a:effectLst/>
                <a:latin typeface="Arial" panose="020B0604020202020204" pitchFamily="34" charset="0"/>
                <a:cs typeface="Arial" panose="020B0604020202020204" pitchFamily="34" charset="0"/>
              </a:rPr>
              <a:t>Qur’án</a:t>
            </a:r>
            <a:r>
              <a:rPr lang="en-US" b="1" dirty="0">
                <a:effectLst/>
                <a:latin typeface="Arial" panose="020B0604020202020204" pitchFamily="34" charset="0"/>
                <a:cs typeface="Arial" panose="020B0604020202020204" pitchFamily="34" charset="0"/>
              </a:rPr>
              <a:t> 2: 213 </a:t>
            </a:r>
          </a:p>
        </p:txBody>
      </p:sp>
    </p:spTree>
    <p:extLst>
      <p:ext uri="{BB962C8B-B14F-4D97-AF65-F5344CB8AC3E}">
        <p14:creationId xmlns:p14="http://schemas.microsoft.com/office/powerpoint/2010/main" val="3110986865"/>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CDD8E39-EA14-4679-9655-1BFF5A7B63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ollage of a person's face&#10;&#10;Description automatically generated with medium confidence">
            <a:extLst>
              <a:ext uri="{FF2B5EF4-FFF2-40B4-BE49-F238E27FC236}">
                <a16:creationId xmlns:a16="http://schemas.microsoft.com/office/drawing/2014/main" id="{1F1B8FB1-7DAB-494E-BED6-C53BCDD68F3F}"/>
              </a:ext>
            </a:extLst>
          </p:cNvPr>
          <p:cNvPicPr>
            <a:picLocks noChangeAspect="1"/>
          </p:cNvPicPr>
          <p:nvPr/>
        </p:nvPicPr>
        <p:blipFill rotWithShape="1">
          <a:blip r:embed="rId2">
            <a:extLst>
              <a:ext uri="{28A0092B-C50C-407E-A947-70E740481C1C}">
                <a14:useLocalDpi xmlns:a14="http://schemas.microsoft.com/office/drawing/2010/main" val="0"/>
              </a:ext>
            </a:extLst>
          </a:blip>
          <a:srcRect b="15730"/>
          <a:stretch/>
        </p:blipFill>
        <p:spPr>
          <a:xfrm>
            <a:off x="20" y="10"/>
            <a:ext cx="12191980" cy="6857990"/>
          </a:xfrm>
          <a:custGeom>
            <a:avLst/>
            <a:gdLst/>
            <a:ahLst/>
            <a:cxnLst/>
            <a:rect l="l" t="t" r="r" b="b"/>
            <a:pathLst>
              <a:path w="12192000" h="6858000">
                <a:moveTo>
                  <a:pt x="0" y="0"/>
                </a:moveTo>
                <a:lnTo>
                  <a:pt x="12192000" y="0"/>
                </a:lnTo>
                <a:lnTo>
                  <a:pt x="12192000" y="6858000"/>
                </a:lnTo>
                <a:lnTo>
                  <a:pt x="11560655" y="6858000"/>
                </a:lnTo>
                <a:lnTo>
                  <a:pt x="11572884" y="6759738"/>
                </a:lnTo>
                <a:cubicBezTo>
                  <a:pt x="11663744" y="6693104"/>
                  <a:pt x="11749315" y="6619456"/>
                  <a:pt x="11812292" y="6532282"/>
                </a:cubicBezTo>
                <a:cubicBezTo>
                  <a:pt x="11851232" y="6478675"/>
                  <a:pt x="11886807" y="6425068"/>
                  <a:pt x="11956995" y="6386992"/>
                </a:cubicBezTo>
                <a:cubicBezTo>
                  <a:pt x="11918054" y="6334888"/>
                  <a:pt x="11851232" y="6322863"/>
                  <a:pt x="11801234" y="6284788"/>
                </a:cubicBezTo>
                <a:cubicBezTo>
                  <a:pt x="11797390" y="6253224"/>
                  <a:pt x="11876711" y="6262743"/>
                  <a:pt x="11856520" y="6193604"/>
                </a:cubicBezTo>
                <a:cubicBezTo>
                  <a:pt x="11829119" y="6101419"/>
                  <a:pt x="11858923" y="5996209"/>
                  <a:pt x="11722875" y="5956630"/>
                </a:cubicBezTo>
                <a:cubicBezTo>
                  <a:pt x="11686819" y="5866950"/>
                  <a:pt x="11676724" y="5723664"/>
                  <a:pt x="11763258" y="5635988"/>
                </a:cubicBezTo>
                <a:cubicBezTo>
                  <a:pt x="11892094" y="5505226"/>
                  <a:pt x="11871424" y="5422059"/>
                  <a:pt x="11706050" y="5351418"/>
                </a:cubicBezTo>
                <a:cubicBezTo>
                  <a:pt x="11684896" y="5342400"/>
                  <a:pt x="11707491" y="4786287"/>
                  <a:pt x="11697876" y="4763241"/>
                </a:cubicBezTo>
                <a:cubicBezTo>
                  <a:pt x="11713260" y="4731677"/>
                  <a:pt x="11749315" y="4739192"/>
                  <a:pt x="11776236" y="4730675"/>
                </a:cubicBezTo>
                <a:cubicBezTo>
                  <a:pt x="11894018" y="4694603"/>
                  <a:pt x="11897864" y="4694603"/>
                  <a:pt x="11868540" y="4584884"/>
                </a:cubicBezTo>
                <a:cubicBezTo>
                  <a:pt x="11859884" y="4551817"/>
                  <a:pt x="11880076" y="4538289"/>
                  <a:pt x="11898825" y="4517749"/>
                </a:cubicBezTo>
                <a:cubicBezTo>
                  <a:pt x="11969013" y="4441095"/>
                  <a:pt x="11969494" y="4440094"/>
                  <a:pt x="11897864" y="4375464"/>
                </a:cubicBezTo>
                <a:cubicBezTo>
                  <a:pt x="11877192" y="4356928"/>
                  <a:pt x="11863252" y="4336887"/>
                  <a:pt x="11854116" y="4311838"/>
                </a:cubicBezTo>
                <a:cubicBezTo>
                  <a:pt x="11837290" y="4266245"/>
                  <a:pt x="11837771" y="4228169"/>
                  <a:pt x="11901709" y="4203620"/>
                </a:cubicBezTo>
                <a:cubicBezTo>
                  <a:pt x="11946418" y="4186086"/>
                  <a:pt x="11971897" y="4166044"/>
                  <a:pt x="11974782" y="4114442"/>
                </a:cubicBezTo>
                <a:cubicBezTo>
                  <a:pt x="11976706" y="4071355"/>
                  <a:pt x="11981993" y="4043299"/>
                  <a:pt x="11932476" y="4024762"/>
                </a:cubicBezTo>
                <a:cubicBezTo>
                  <a:pt x="11892576" y="4009732"/>
                  <a:pt x="11881038" y="3977668"/>
                  <a:pt x="11885365" y="3939592"/>
                </a:cubicBezTo>
                <a:cubicBezTo>
                  <a:pt x="11895460" y="3846405"/>
                  <a:pt x="11841137" y="3791796"/>
                  <a:pt x="11751719" y="3749211"/>
                </a:cubicBezTo>
                <a:cubicBezTo>
                  <a:pt x="11666628" y="3708629"/>
                  <a:pt x="11592115" y="3654019"/>
                  <a:pt x="11513754" y="3604420"/>
                </a:cubicBezTo>
                <a:cubicBezTo>
                  <a:pt x="11426740" y="3549310"/>
                  <a:pt x="11325786" y="3516243"/>
                  <a:pt x="11220504" y="3488188"/>
                </a:cubicBezTo>
                <a:cubicBezTo>
                  <a:pt x="11239734" y="3448108"/>
                  <a:pt x="11306076" y="3470653"/>
                  <a:pt x="11312805" y="3414541"/>
                </a:cubicBezTo>
                <a:cubicBezTo>
                  <a:pt x="11148394" y="3366945"/>
                  <a:pt x="10991193" y="3295301"/>
                  <a:pt x="10805146" y="3277767"/>
                </a:cubicBezTo>
                <a:cubicBezTo>
                  <a:pt x="10955618" y="3286784"/>
                  <a:pt x="11092147" y="3222154"/>
                  <a:pt x="11234926" y="3203117"/>
                </a:cubicBezTo>
                <a:cubicBezTo>
                  <a:pt x="11248386" y="3171554"/>
                  <a:pt x="11217140" y="3179569"/>
                  <a:pt x="11204640" y="3174060"/>
                </a:cubicBezTo>
                <a:cubicBezTo>
                  <a:pt x="11192140" y="3168047"/>
                  <a:pt x="11176757" y="3166042"/>
                  <a:pt x="11174834" y="3143498"/>
                </a:cubicBezTo>
                <a:cubicBezTo>
                  <a:pt x="11243580" y="3110932"/>
                  <a:pt x="11329632" y="3132475"/>
                  <a:pt x="11400780" y="3099410"/>
                </a:cubicBezTo>
                <a:cubicBezTo>
                  <a:pt x="11384916" y="3051314"/>
                  <a:pt x="11323382" y="3080371"/>
                  <a:pt x="11297902" y="3041793"/>
                </a:cubicBezTo>
                <a:cubicBezTo>
                  <a:pt x="11364246" y="3034780"/>
                  <a:pt x="11425779" y="3031774"/>
                  <a:pt x="11485870" y="3021253"/>
                </a:cubicBezTo>
                <a:cubicBezTo>
                  <a:pt x="11532984" y="3013236"/>
                  <a:pt x="11545964" y="2972154"/>
                  <a:pt x="11513754" y="2944098"/>
                </a:cubicBezTo>
                <a:cubicBezTo>
                  <a:pt x="11484909" y="2919049"/>
                  <a:pt x="11442604" y="2917044"/>
                  <a:pt x="11405107" y="2906523"/>
                </a:cubicBezTo>
                <a:cubicBezTo>
                  <a:pt x="11137817" y="2833377"/>
                  <a:pt x="10857066" y="2809829"/>
                  <a:pt x="10572950" y="2803317"/>
                </a:cubicBezTo>
                <a:cubicBezTo>
                  <a:pt x="10117210" y="2792795"/>
                  <a:pt x="9660028" y="2793297"/>
                  <a:pt x="9205250" y="2778767"/>
                </a:cubicBezTo>
                <a:cubicBezTo>
                  <a:pt x="8996489" y="2772379"/>
                  <a:pt x="8788540" y="2761765"/>
                  <a:pt x="8579578" y="2759181"/>
                </a:cubicBezTo>
                <a:cubicBezTo>
                  <a:pt x="8509922" y="2758320"/>
                  <a:pt x="8440155" y="2758352"/>
                  <a:pt x="8370208" y="2759730"/>
                </a:cubicBezTo>
                <a:cubicBezTo>
                  <a:pt x="8070708" y="2765742"/>
                  <a:pt x="7771690" y="2764238"/>
                  <a:pt x="7470748" y="2819849"/>
                </a:cubicBezTo>
                <a:cubicBezTo>
                  <a:pt x="7316911" y="2848407"/>
                  <a:pt x="7156825" y="2838887"/>
                  <a:pt x="7001547" y="2861432"/>
                </a:cubicBezTo>
                <a:cubicBezTo>
                  <a:pt x="6765024" y="2896002"/>
                  <a:pt x="6528501" y="2936583"/>
                  <a:pt x="6295343" y="2988688"/>
                </a:cubicBezTo>
                <a:cubicBezTo>
                  <a:pt x="6222271" y="3005220"/>
                  <a:pt x="6131892" y="3015241"/>
                  <a:pt x="6075166" y="3078367"/>
                </a:cubicBezTo>
                <a:cubicBezTo>
                  <a:pt x="5985266" y="3038288"/>
                  <a:pt x="5929502" y="3113938"/>
                  <a:pt x="5859314" y="3139490"/>
                </a:cubicBezTo>
                <a:cubicBezTo>
                  <a:pt x="5831912" y="3149510"/>
                  <a:pt x="5795857" y="3163538"/>
                  <a:pt x="5800183" y="3195101"/>
                </a:cubicBezTo>
                <a:cubicBezTo>
                  <a:pt x="5804030" y="3234680"/>
                  <a:pt x="5844410" y="3260231"/>
                  <a:pt x="5882870" y="3252215"/>
                </a:cubicBezTo>
                <a:cubicBezTo>
                  <a:pt x="6002574" y="3227164"/>
                  <a:pt x="6109777" y="3283277"/>
                  <a:pt x="6232848" y="3274760"/>
                </a:cubicBezTo>
                <a:cubicBezTo>
                  <a:pt x="6125643" y="3298808"/>
                  <a:pt x="6018918" y="3323358"/>
                  <a:pt x="5911715" y="3347407"/>
                </a:cubicBezTo>
                <a:cubicBezTo>
                  <a:pt x="6070839" y="3366444"/>
                  <a:pt x="6227559" y="3332376"/>
                  <a:pt x="6384279" y="3312836"/>
                </a:cubicBezTo>
                <a:cubicBezTo>
                  <a:pt x="6434757" y="3306824"/>
                  <a:pt x="6513117" y="3260732"/>
                  <a:pt x="6526097" y="3325362"/>
                </a:cubicBezTo>
                <a:cubicBezTo>
                  <a:pt x="6534750" y="3368448"/>
                  <a:pt x="6450622" y="3371454"/>
                  <a:pt x="6403028" y="3383478"/>
                </a:cubicBezTo>
                <a:cubicBezTo>
                  <a:pt x="6192945" y="3435081"/>
                  <a:pt x="5979497" y="3465141"/>
                  <a:pt x="5767013" y="3500713"/>
                </a:cubicBezTo>
                <a:cubicBezTo>
                  <a:pt x="5746822" y="3504220"/>
                  <a:pt x="5720381" y="3501214"/>
                  <a:pt x="5706920" y="3511233"/>
                </a:cubicBezTo>
                <a:cubicBezTo>
                  <a:pt x="5598272" y="3591895"/>
                  <a:pt x="5460782" y="3618449"/>
                  <a:pt x="5310793" y="3677066"/>
                </a:cubicBezTo>
                <a:cubicBezTo>
                  <a:pt x="5405498" y="3704622"/>
                  <a:pt x="5469435" y="3648007"/>
                  <a:pt x="5548276" y="3660533"/>
                </a:cubicBezTo>
                <a:cubicBezTo>
                  <a:pt x="5467993" y="3721154"/>
                  <a:pt x="5374730" y="3732677"/>
                  <a:pt x="5293005" y="3765743"/>
                </a:cubicBezTo>
                <a:cubicBezTo>
                  <a:pt x="5234355" y="3789291"/>
                  <a:pt x="5016580" y="3862938"/>
                  <a:pt x="4983410" y="3883981"/>
                </a:cubicBezTo>
                <a:cubicBezTo>
                  <a:pt x="4883416" y="3949110"/>
                  <a:pt x="4756501" y="3979672"/>
                  <a:pt x="4674775" y="4068850"/>
                </a:cubicBezTo>
                <a:cubicBezTo>
                  <a:pt x="4617087" y="4131477"/>
                  <a:pt x="4520939" y="4119952"/>
                  <a:pt x="4453155" y="4163539"/>
                </a:cubicBezTo>
                <a:cubicBezTo>
                  <a:pt x="4429119" y="4204622"/>
                  <a:pt x="4475751" y="4215143"/>
                  <a:pt x="4492095" y="4237188"/>
                </a:cubicBezTo>
                <a:cubicBezTo>
                  <a:pt x="4513728" y="4266746"/>
                  <a:pt x="4475269" y="4283280"/>
                  <a:pt x="4464213" y="4318851"/>
                </a:cubicBezTo>
                <a:cubicBezTo>
                  <a:pt x="4591608" y="4278771"/>
                  <a:pt x="4713234" y="4255223"/>
                  <a:pt x="4857456" y="4241696"/>
                </a:cubicBezTo>
                <a:cubicBezTo>
                  <a:pt x="4809862" y="4299311"/>
                  <a:pt x="4752174" y="4274261"/>
                  <a:pt x="4713234" y="4295303"/>
                </a:cubicBezTo>
                <a:cubicBezTo>
                  <a:pt x="4687756" y="4308830"/>
                  <a:pt x="4648816" y="4314843"/>
                  <a:pt x="4656026" y="4348410"/>
                </a:cubicBezTo>
                <a:cubicBezTo>
                  <a:pt x="4661795" y="4374963"/>
                  <a:pt x="4694486" y="4371456"/>
                  <a:pt x="4718523" y="4368951"/>
                </a:cubicBezTo>
                <a:cubicBezTo>
                  <a:pt x="4810825" y="4359433"/>
                  <a:pt x="4900722" y="4356425"/>
                  <a:pt x="4989178" y="4420054"/>
                </a:cubicBezTo>
                <a:cubicBezTo>
                  <a:pt x="4764193" y="4512739"/>
                  <a:pt x="4505557" y="4473661"/>
                  <a:pt x="4304127" y="4609933"/>
                </a:cubicBezTo>
                <a:cubicBezTo>
                  <a:pt x="4332491" y="4652018"/>
                  <a:pt x="4372871" y="4629473"/>
                  <a:pt x="4402677" y="4624463"/>
                </a:cubicBezTo>
                <a:cubicBezTo>
                  <a:pt x="4598338" y="4590394"/>
                  <a:pt x="5297331" y="4651016"/>
                  <a:pt x="5398287" y="4608430"/>
                </a:cubicBezTo>
                <a:cubicBezTo>
                  <a:pt x="5460301" y="4582379"/>
                  <a:pt x="5525682" y="4569853"/>
                  <a:pt x="5592504" y="4585886"/>
                </a:cubicBezTo>
                <a:cubicBezTo>
                  <a:pt x="5656923" y="4601416"/>
                  <a:pt x="5640578" y="4819353"/>
                  <a:pt x="5411266" y="4964142"/>
                </a:cubicBezTo>
                <a:cubicBezTo>
                  <a:pt x="5378575" y="4984684"/>
                  <a:pt x="5524721" y="5014244"/>
                  <a:pt x="5480493" y="5031277"/>
                </a:cubicBezTo>
                <a:cubicBezTo>
                  <a:pt x="5445880" y="5044804"/>
                  <a:pt x="5276179" y="5037289"/>
                  <a:pt x="5233393" y="5047810"/>
                </a:cubicBezTo>
                <a:cubicBezTo>
                  <a:pt x="5216567" y="5052318"/>
                  <a:pt x="4701216" y="5221157"/>
                  <a:pt x="4750251" y="5256728"/>
                </a:cubicBezTo>
                <a:cubicBezTo>
                  <a:pt x="4896877" y="5363441"/>
                  <a:pt x="5388190" y="5558833"/>
                  <a:pt x="4508440" y="5624965"/>
                </a:cubicBezTo>
                <a:cubicBezTo>
                  <a:pt x="4536323" y="5663542"/>
                  <a:pt x="4613241" y="5638994"/>
                  <a:pt x="4602665" y="5706629"/>
                </a:cubicBezTo>
                <a:cubicBezTo>
                  <a:pt x="4485845" y="5743202"/>
                  <a:pt x="4350758" y="5741198"/>
                  <a:pt x="4215189" y="5797811"/>
                </a:cubicBezTo>
                <a:cubicBezTo>
                  <a:pt x="4276245" y="5838893"/>
                  <a:pt x="4346432" y="5813844"/>
                  <a:pt x="4407966" y="5826870"/>
                </a:cubicBezTo>
                <a:cubicBezTo>
                  <a:pt x="4373353" y="5878473"/>
                  <a:pt x="4313741" y="5870457"/>
                  <a:pt x="4265186" y="5881478"/>
                </a:cubicBezTo>
                <a:cubicBezTo>
                  <a:pt x="4220479" y="5892001"/>
                  <a:pt x="4125774" y="5981680"/>
                  <a:pt x="4145964" y="5977170"/>
                </a:cubicBezTo>
                <a:cubicBezTo>
                  <a:pt x="4332971" y="5937091"/>
                  <a:pt x="4522862" y="5948113"/>
                  <a:pt x="4710350" y="5909035"/>
                </a:cubicBezTo>
                <a:cubicBezTo>
                  <a:pt x="4772366" y="5896009"/>
                  <a:pt x="4842554" y="5870958"/>
                  <a:pt x="4870916" y="5949616"/>
                </a:cubicBezTo>
                <a:cubicBezTo>
                  <a:pt x="4879571" y="5972663"/>
                  <a:pt x="4873320" y="5980177"/>
                  <a:pt x="4960333" y="5949115"/>
                </a:cubicBezTo>
                <a:cubicBezTo>
                  <a:pt x="4994466" y="5937091"/>
                  <a:pt x="5039656" y="5924065"/>
                  <a:pt x="5073788" y="5953623"/>
                </a:cubicBezTo>
                <a:cubicBezTo>
                  <a:pt x="5052154" y="5990698"/>
                  <a:pt x="5010331" y="5979675"/>
                  <a:pt x="4979084" y="5990197"/>
                </a:cubicBezTo>
                <a:cubicBezTo>
                  <a:pt x="4896397" y="6017250"/>
                  <a:pt x="5180513" y="6120457"/>
                  <a:pt x="5100228" y="6151519"/>
                </a:cubicBezTo>
                <a:cubicBezTo>
                  <a:pt x="4935817" y="6215148"/>
                  <a:pt x="4832938" y="6196611"/>
                  <a:pt x="4666602" y="6266250"/>
                </a:cubicBezTo>
                <a:cubicBezTo>
                  <a:pt x="4723331" y="6264746"/>
                  <a:pt x="4706024" y="6288795"/>
                  <a:pt x="4762750" y="6288795"/>
                </a:cubicBezTo>
                <a:cubicBezTo>
                  <a:pt x="4788229" y="6288795"/>
                  <a:pt x="4815151" y="6294807"/>
                  <a:pt x="4815151" y="6322363"/>
                </a:cubicBezTo>
                <a:cubicBezTo>
                  <a:pt x="4815151" y="6348414"/>
                  <a:pt x="4516613" y="6491199"/>
                  <a:pt x="4558918" y="6504727"/>
                </a:cubicBezTo>
                <a:cubicBezTo>
                  <a:pt x="4674295" y="6541299"/>
                  <a:pt x="4970431" y="6429075"/>
                  <a:pt x="4899280" y="6480679"/>
                </a:cubicBezTo>
                <a:cubicBezTo>
                  <a:pt x="4791114" y="6559337"/>
                  <a:pt x="4774769" y="6574868"/>
                  <a:pt x="4692563" y="6586391"/>
                </a:cubicBezTo>
                <a:cubicBezTo>
                  <a:pt x="4621894" y="6596411"/>
                  <a:pt x="4373353" y="6816352"/>
                  <a:pt x="4303645" y="6834888"/>
                </a:cubicBezTo>
                <a:cubicBezTo>
                  <a:pt x="4288262" y="6838896"/>
                  <a:pt x="4291687" y="6845065"/>
                  <a:pt x="4307829" y="6852361"/>
                </a:cubicBezTo>
                <a:lnTo>
                  <a:pt x="4323786" y="6858000"/>
                </a:lnTo>
                <a:lnTo>
                  <a:pt x="0" y="6858000"/>
                </a:lnTo>
                <a:close/>
              </a:path>
            </a:pathLst>
          </a:custGeom>
        </p:spPr>
      </p:pic>
      <p:sp>
        <p:nvSpPr>
          <p:cNvPr id="2" name="TextBox 1">
            <a:extLst>
              <a:ext uri="{FF2B5EF4-FFF2-40B4-BE49-F238E27FC236}">
                <a16:creationId xmlns:a16="http://schemas.microsoft.com/office/drawing/2014/main" id="{85C2CCDA-366A-4952-BE7D-561ACE8191CC}"/>
              </a:ext>
            </a:extLst>
          </p:cNvPr>
          <p:cNvSpPr txBox="1"/>
          <p:nvPr/>
        </p:nvSpPr>
        <p:spPr>
          <a:xfrm>
            <a:off x="5717219" y="3604334"/>
            <a:ext cx="5877018" cy="3062796"/>
          </a:xfrm>
          <a:prstGeom prst="rect">
            <a:avLst/>
          </a:prstGeom>
        </p:spPr>
        <p:txBody>
          <a:bodyPr vert="horz" lIns="91440" tIns="45720" rIns="91440" bIns="45720" rtlCol="0">
            <a:normAutofit/>
          </a:bodyPr>
          <a:lstStyle/>
          <a:p>
            <a:pPr marR="0">
              <a:lnSpc>
                <a:spcPct val="90000"/>
              </a:lnSpc>
              <a:spcBef>
                <a:spcPts val="0"/>
              </a:spcBef>
              <a:spcAft>
                <a:spcPts val="800"/>
              </a:spcAft>
            </a:pPr>
            <a:r>
              <a:rPr lang="en-US" sz="2100" b="1" dirty="0">
                <a:effectLst/>
                <a:latin typeface="Arial" panose="020B0604020202020204" pitchFamily="34" charset="0"/>
                <a:cs typeface="Arial" panose="020B0604020202020204" pitchFamily="34" charset="0"/>
              </a:rPr>
              <a:t>O mankind! Reverence your Guardian-Lord, who created you from a single soul, created, of like nature, the mate, and from them twain scattered (like seeds) countless men and women;- reverence Allah, through whom ye demand your mutual (rights), and (reverence) the wombs (That bore you): for Allah ever watches over you." </a:t>
            </a:r>
          </a:p>
          <a:p>
            <a:pPr marR="0" algn="r">
              <a:lnSpc>
                <a:spcPct val="90000"/>
              </a:lnSpc>
              <a:spcBef>
                <a:spcPts val="0"/>
              </a:spcBef>
              <a:spcAft>
                <a:spcPts val="0"/>
              </a:spcAft>
            </a:pPr>
            <a:r>
              <a:rPr lang="en-US" b="1" dirty="0">
                <a:effectLst/>
                <a:latin typeface="Arial" panose="020B0604020202020204" pitchFamily="34" charset="0"/>
                <a:cs typeface="Arial" panose="020B0604020202020204" pitchFamily="34" charset="0"/>
              </a:rPr>
              <a:t>Islam, </a:t>
            </a:r>
          </a:p>
          <a:p>
            <a:pPr marR="0" algn="r">
              <a:lnSpc>
                <a:spcPct val="90000"/>
              </a:lnSpc>
              <a:spcBef>
                <a:spcPts val="0"/>
              </a:spcBef>
              <a:spcAft>
                <a:spcPts val="0"/>
              </a:spcAft>
            </a:pPr>
            <a:r>
              <a:rPr lang="en-US" sz="1800" b="1" i="1" dirty="0">
                <a:effectLst/>
                <a:latin typeface="Arial" panose="020B0604020202020204" pitchFamily="34" charset="0"/>
                <a:cs typeface="Arial" panose="020B0604020202020204" pitchFamily="34" charset="0"/>
              </a:rPr>
              <a:t>Qur’án</a:t>
            </a:r>
            <a:r>
              <a:rPr lang="en-US" b="1" dirty="0">
                <a:effectLst/>
                <a:latin typeface="Arial" panose="020B0604020202020204" pitchFamily="34" charset="0"/>
                <a:cs typeface="Arial" panose="020B0604020202020204" pitchFamily="34" charset="0"/>
              </a:rPr>
              <a:t> 4:1</a:t>
            </a:r>
          </a:p>
        </p:txBody>
      </p:sp>
    </p:spTree>
    <p:extLst>
      <p:ext uri="{BB962C8B-B14F-4D97-AF65-F5344CB8AC3E}">
        <p14:creationId xmlns:p14="http://schemas.microsoft.com/office/powerpoint/2010/main" val="3741924211"/>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Worm's-eye view of a large tree">
            <a:extLst>
              <a:ext uri="{FF2B5EF4-FFF2-40B4-BE49-F238E27FC236}">
                <a16:creationId xmlns:a16="http://schemas.microsoft.com/office/drawing/2014/main" id="{1494F456-BC6E-4AA4-8C23-9C76E8F5D8D6}"/>
              </a:ext>
            </a:extLst>
          </p:cNvPr>
          <p:cNvPicPr>
            <a:picLocks noChangeAspect="1"/>
          </p:cNvPicPr>
          <p:nvPr/>
        </p:nvPicPr>
        <p:blipFill rotWithShape="1">
          <a:blip r:embed="rId2">
            <a:extLst>
              <a:ext uri="{28A0092B-C50C-407E-A947-70E740481C1C}">
                <a14:useLocalDpi xmlns:a14="http://schemas.microsoft.com/office/drawing/2010/main" val="0"/>
              </a:ext>
            </a:extLst>
          </a:blip>
          <a:srcRect r="15469" b="-1"/>
          <a:stretch/>
        </p:blipFill>
        <p:spPr>
          <a:xfrm>
            <a:off x="20" y="431"/>
            <a:ext cx="8115280" cy="6408311"/>
          </a:xfrm>
          <a:prstGeom prst="rect">
            <a:avLst/>
          </a:prstGeom>
        </p:spPr>
      </p:pic>
      <p:sp>
        <p:nvSpPr>
          <p:cNvPr id="2" name="TextBox 1">
            <a:extLst>
              <a:ext uri="{FF2B5EF4-FFF2-40B4-BE49-F238E27FC236}">
                <a16:creationId xmlns:a16="http://schemas.microsoft.com/office/drawing/2014/main" id="{165B6914-8F26-49FB-BFE4-E35DE81B8C23}"/>
              </a:ext>
            </a:extLst>
          </p:cNvPr>
          <p:cNvSpPr txBox="1"/>
          <p:nvPr/>
        </p:nvSpPr>
        <p:spPr>
          <a:xfrm>
            <a:off x="8115296" y="1328580"/>
            <a:ext cx="3984967" cy="3752011"/>
          </a:xfrm>
          <a:prstGeom prst="rect">
            <a:avLst/>
          </a:prstGeom>
        </p:spPr>
        <p:txBody>
          <a:bodyPr vert="horz" lIns="91440" tIns="45720" rIns="91440" bIns="45720" rtlCol="0">
            <a:noAutofit/>
          </a:bodyPr>
          <a:lstStyle/>
          <a:p>
            <a:pPr marR="0">
              <a:lnSpc>
                <a:spcPct val="90000"/>
              </a:lnSpc>
              <a:spcBef>
                <a:spcPts val="0"/>
              </a:spcBef>
              <a:spcAft>
                <a:spcPts val="800"/>
              </a:spcAft>
            </a:pPr>
            <a:r>
              <a:rPr lang="en-US" sz="2400" b="1" dirty="0">
                <a:effectLst/>
                <a:latin typeface="Arial" panose="020B0604020202020204" pitchFamily="34" charset="0"/>
                <a:cs typeface="Arial" panose="020B0604020202020204" pitchFamily="34" charset="0"/>
              </a:rPr>
              <a:t>Ye are the fruits of one tree, and the leaves of one branch. Deal ye one with another with the utmost love and harmony, with friendliness and fellowship.</a:t>
            </a:r>
          </a:p>
          <a:p>
            <a:pPr marR="0" algn="r">
              <a:lnSpc>
                <a:spcPct val="90000"/>
              </a:lnSpc>
              <a:spcBef>
                <a:spcPts val="0"/>
              </a:spcBef>
              <a:spcAft>
                <a:spcPts val="0"/>
              </a:spcAft>
            </a:pPr>
            <a:r>
              <a:rPr lang="en-US" sz="2200" b="1" dirty="0">
                <a:effectLst/>
                <a:latin typeface="Arial" panose="020B0604020202020204" pitchFamily="34" charset="0"/>
                <a:cs typeface="Arial" panose="020B0604020202020204" pitchFamily="34" charset="0"/>
              </a:rPr>
              <a:t>Bahá’i, Bahá’u’lláh,</a:t>
            </a:r>
          </a:p>
          <a:p>
            <a:pPr marR="0" algn="r">
              <a:lnSpc>
                <a:spcPct val="90000"/>
              </a:lnSpc>
              <a:spcBef>
                <a:spcPts val="0"/>
              </a:spcBef>
              <a:spcAft>
                <a:spcPts val="0"/>
              </a:spcAft>
            </a:pPr>
            <a:r>
              <a:rPr lang="en-US" sz="2200" b="1" i="1" dirty="0">
                <a:effectLst/>
                <a:latin typeface="Arial" panose="020B0604020202020204" pitchFamily="34" charset="0"/>
                <a:cs typeface="Arial" panose="020B0604020202020204" pitchFamily="34" charset="0"/>
              </a:rPr>
              <a:t>Epistle to the Son of the Wolf</a:t>
            </a:r>
            <a:r>
              <a:rPr lang="en-US" sz="2200" b="1" dirty="0">
                <a:effectLst/>
                <a:latin typeface="Arial" panose="020B0604020202020204" pitchFamily="34" charset="0"/>
                <a:cs typeface="Arial" panose="020B0604020202020204" pitchFamily="34" charset="0"/>
              </a:rPr>
              <a:t>, p. 14</a:t>
            </a:r>
          </a:p>
        </p:txBody>
      </p:sp>
      <p:sp>
        <p:nvSpPr>
          <p:cNvPr id="11" name="Rectangle 10">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4169278"/>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AD96FDFD-4E42-4A06-B8B5-768A1DB9C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597549B-271F-43E1-89E2-EFEA457C2AF5}"/>
              </a:ext>
            </a:extLst>
          </p:cNvPr>
          <p:cNvSpPr txBox="1"/>
          <p:nvPr/>
        </p:nvSpPr>
        <p:spPr>
          <a:xfrm>
            <a:off x="735666" y="722557"/>
            <a:ext cx="4405601" cy="5412885"/>
          </a:xfrm>
          <a:prstGeom prst="rect">
            <a:avLst/>
          </a:prstGeom>
        </p:spPr>
        <p:txBody>
          <a:bodyPr vert="horz" lIns="91440" tIns="45720" rIns="91440" bIns="45720" rtlCol="0">
            <a:noAutofit/>
          </a:bodyPr>
          <a:lstStyle/>
          <a:p>
            <a:pPr marR="0">
              <a:lnSpc>
                <a:spcPct val="90000"/>
              </a:lnSpc>
              <a:spcBef>
                <a:spcPts val="0"/>
              </a:spcBef>
              <a:spcAft>
                <a:spcPts val="800"/>
              </a:spcAft>
              <a:tabLst>
                <a:tab pos="5943600" algn="r"/>
              </a:tabLst>
            </a:pPr>
            <a:r>
              <a:rPr lang="en-US" sz="2200" b="1" dirty="0">
                <a:effectLst/>
                <a:latin typeface="Arial" panose="020B0604020202020204" pitchFamily="34" charset="0"/>
                <a:cs typeface="Arial" panose="020B0604020202020204" pitchFamily="34" charset="0"/>
              </a:rPr>
              <a:t>Therefore, we must exercise extreme patience, sympathy and love toward all mankind, considering no soul as rejected. If we look upon a soul as rejected, we have disobeyed the teachings of God. God is loving to all. Shall we be unjust or unkind to anyone? Is this allowable in the sight of God? God provides for all. Is it befitting for us to prevent the flow of His merciful provisions for mankind?</a:t>
            </a:r>
          </a:p>
          <a:p>
            <a:pPr marR="0" algn="r">
              <a:lnSpc>
                <a:spcPct val="90000"/>
              </a:lnSpc>
              <a:spcBef>
                <a:spcPts val="0"/>
              </a:spcBef>
              <a:spcAft>
                <a:spcPts val="0"/>
              </a:spcAft>
              <a:tabLst>
                <a:tab pos="5943600" algn="r"/>
              </a:tabLst>
            </a:pPr>
            <a:r>
              <a:rPr lang="en-US" b="1" dirty="0">
                <a:effectLst/>
                <a:latin typeface="Arial" panose="020B0604020202020204" pitchFamily="34" charset="0"/>
                <a:cs typeface="Arial" panose="020B0604020202020204" pitchFamily="34" charset="0"/>
              </a:rPr>
              <a:t>Bahá’i, ‘Abdu’l-Bahá,</a:t>
            </a:r>
          </a:p>
          <a:p>
            <a:pPr marR="0" algn="r">
              <a:lnSpc>
                <a:spcPct val="90000"/>
              </a:lnSpc>
              <a:spcBef>
                <a:spcPts val="0"/>
              </a:spcBef>
              <a:spcAft>
                <a:spcPts val="0"/>
              </a:spcAft>
              <a:tabLst>
                <a:tab pos="5943600" algn="r"/>
              </a:tabLst>
            </a:pPr>
            <a:r>
              <a:rPr lang="en-US" b="1" i="1" dirty="0">
                <a:effectLst/>
                <a:latin typeface="Arial" panose="020B0604020202020204" pitchFamily="34" charset="0"/>
                <a:cs typeface="Arial" panose="020B0604020202020204" pitchFamily="34" charset="0"/>
              </a:rPr>
              <a:t>Promulgation of Universal Peace</a:t>
            </a:r>
            <a:r>
              <a:rPr lang="en-US" b="1" dirty="0">
                <a:effectLst/>
                <a:latin typeface="Arial" panose="020B0604020202020204" pitchFamily="34" charset="0"/>
                <a:cs typeface="Arial" panose="020B0604020202020204" pitchFamily="34" charset="0"/>
              </a:rPr>
              <a:t>, </a:t>
            </a:r>
          </a:p>
          <a:p>
            <a:pPr marR="0" algn="r">
              <a:lnSpc>
                <a:spcPct val="90000"/>
              </a:lnSpc>
              <a:spcBef>
                <a:spcPts val="0"/>
              </a:spcBef>
              <a:spcAft>
                <a:spcPts val="0"/>
              </a:spcAft>
              <a:tabLst>
                <a:tab pos="5943600" algn="r"/>
              </a:tabLst>
            </a:pPr>
            <a:r>
              <a:rPr lang="en-US" b="1" dirty="0">
                <a:effectLst/>
                <a:latin typeface="Arial" panose="020B0604020202020204" pitchFamily="34" charset="0"/>
                <a:cs typeface="Arial" panose="020B0604020202020204" pitchFamily="34" charset="0"/>
              </a:rPr>
              <a:t>pp. 286-287</a:t>
            </a:r>
          </a:p>
        </p:txBody>
      </p:sp>
      <p:pic>
        <p:nvPicPr>
          <p:cNvPr id="6" name="Picture 5" descr="A picture containing person&#10;&#10;Description automatically generated">
            <a:extLst>
              <a:ext uri="{FF2B5EF4-FFF2-40B4-BE49-F238E27FC236}">
                <a16:creationId xmlns:a16="http://schemas.microsoft.com/office/drawing/2014/main" id="{3A1DF175-4693-4928-B6F6-090BF1E2867A}"/>
              </a:ext>
            </a:extLst>
          </p:cNvPr>
          <p:cNvPicPr>
            <a:picLocks noChangeAspect="1"/>
          </p:cNvPicPr>
          <p:nvPr/>
        </p:nvPicPr>
        <p:blipFill rotWithShape="1">
          <a:blip r:embed="rId2">
            <a:extLst>
              <a:ext uri="{28A0092B-C50C-407E-A947-70E740481C1C}">
                <a14:useLocalDpi xmlns:a14="http://schemas.microsoft.com/office/drawing/2010/main" val="0"/>
              </a:ext>
            </a:extLst>
          </a:blip>
          <a:srcRect l="5169" r="18436" b="3"/>
          <a:stretch/>
        </p:blipFill>
        <p:spPr>
          <a:xfrm>
            <a:off x="8270924" y="3578744"/>
            <a:ext cx="3747932" cy="3176541"/>
          </a:xfrm>
          <a:custGeom>
            <a:avLst/>
            <a:gdLst/>
            <a:ahLst/>
            <a:cxnLst/>
            <a:rect l="l" t="t" r="r" b="b"/>
            <a:pathLst>
              <a:path w="3747932" h="3176541">
                <a:moveTo>
                  <a:pt x="3239865" y="21"/>
                </a:moveTo>
                <a:cubicBezTo>
                  <a:pt x="3261821" y="112"/>
                  <a:pt x="3278837" y="498"/>
                  <a:pt x="3290337" y="938"/>
                </a:cubicBezTo>
                <a:cubicBezTo>
                  <a:pt x="3401766" y="5376"/>
                  <a:pt x="3510165" y="23128"/>
                  <a:pt x="3616543" y="49449"/>
                </a:cubicBezTo>
                <a:lnTo>
                  <a:pt x="3747932" y="87091"/>
                </a:lnTo>
                <a:lnTo>
                  <a:pt x="3747932" y="3176541"/>
                </a:lnTo>
                <a:lnTo>
                  <a:pt x="401358" y="3176541"/>
                </a:lnTo>
                <a:lnTo>
                  <a:pt x="398780" y="3136258"/>
                </a:lnTo>
                <a:cubicBezTo>
                  <a:pt x="400956" y="3079023"/>
                  <a:pt x="437945" y="3052703"/>
                  <a:pt x="483325" y="3030665"/>
                </a:cubicBezTo>
                <a:cubicBezTo>
                  <a:pt x="498866" y="3023015"/>
                  <a:pt x="520932" y="3023320"/>
                  <a:pt x="526840" y="2999447"/>
                </a:cubicBezTo>
                <a:cubicBezTo>
                  <a:pt x="501352" y="2976798"/>
                  <a:pt x="470270" y="2995161"/>
                  <a:pt x="442916" y="2988735"/>
                </a:cubicBezTo>
                <a:cubicBezTo>
                  <a:pt x="420228" y="2983533"/>
                  <a:pt x="382618" y="2986286"/>
                  <a:pt x="413701" y="2944662"/>
                </a:cubicBezTo>
                <a:cubicBezTo>
                  <a:pt x="422716" y="2932726"/>
                  <a:pt x="412147" y="2923542"/>
                  <a:pt x="400645" y="2922625"/>
                </a:cubicBezTo>
                <a:cubicBezTo>
                  <a:pt x="308644" y="2913137"/>
                  <a:pt x="350915" y="2828968"/>
                  <a:pt x="321386" y="2784590"/>
                </a:cubicBezTo>
                <a:cubicBezTo>
                  <a:pt x="313307" y="2772348"/>
                  <a:pt x="322010" y="2751230"/>
                  <a:pt x="334753" y="2746027"/>
                </a:cubicBezTo>
                <a:cubicBezTo>
                  <a:pt x="416187" y="2711746"/>
                  <a:pt x="427377" y="2630027"/>
                  <a:pt x="466852" y="2559632"/>
                </a:cubicBezTo>
                <a:cubicBezTo>
                  <a:pt x="423957" y="2531782"/>
                  <a:pt x="372673" y="2525661"/>
                  <a:pt x="326361" y="2507602"/>
                </a:cubicBezTo>
                <a:cubicBezTo>
                  <a:pt x="278183" y="2488626"/>
                  <a:pt x="278183" y="2474547"/>
                  <a:pt x="317968" y="2419457"/>
                </a:cubicBezTo>
                <a:cubicBezTo>
                  <a:pt x="214465" y="2407519"/>
                  <a:pt x="214465" y="2407519"/>
                  <a:pt x="246479" y="2320903"/>
                </a:cubicBezTo>
                <a:cubicBezTo>
                  <a:pt x="159758" y="2312945"/>
                  <a:pt x="102570" y="2271933"/>
                  <a:pt x="89205" y="2182255"/>
                </a:cubicBezTo>
                <a:cubicBezTo>
                  <a:pt x="82677" y="2138795"/>
                  <a:pt x="43514" y="2118290"/>
                  <a:pt x="0" y="2089213"/>
                </a:cubicBezTo>
                <a:cubicBezTo>
                  <a:pt x="54081" y="2061053"/>
                  <a:pt x="90759" y="2002290"/>
                  <a:pt x="153855" y="2064423"/>
                </a:cubicBezTo>
                <a:cubicBezTo>
                  <a:pt x="176855" y="2087070"/>
                  <a:pt x="174683" y="2058300"/>
                  <a:pt x="177788" y="2050037"/>
                </a:cubicBezTo>
                <a:cubicBezTo>
                  <a:pt x="185247" y="2029838"/>
                  <a:pt x="169707" y="2016369"/>
                  <a:pt x="159450" y="2001067"/>
                </a:cubicBezTo>
                <a:cubicBezTo>
                  <a:pt x="149504" y="1985763"/>
                  <a:pt x="137691" y="1969543"/>
                  <a:pt x="134895" y="1952400"/>
                </a:cubicBezTo>
                <a:cubicBezTo>
                  <a:pt x="133031" y="1940465"/>
                  <a:pt x="142044" y="1923021"/>
                  <a:pt x="151990" y="1914144"/>
                </a:cubicBezTo>
                <a:cubicBezTo>
                  <a:pt x="204209" y="1867316"/>
                  <a:pt x="173127" y="1762030"/>
                  <a:pt x="271969" y="1748562"/>
                </a:cubicBezTo>
                <a:cubicBezTo>
                  <a:pt x="316415" y="1742443"/>
                  <a:pt x="337860" y="1703878"/>
                  <a:pt x="370497" y="1682760"/>
                </a:cubicBezTo>
                <a:cubicBezTo>
                  <a:pt x="483946" y="1608999"/>
                  <a:pt x="559787" y="1514119"/>
                  <a:pt x="594908" y="1383735"/>
                </a:cubicBezTo>
                <a:cubicBezTo>
                  <a:pt x="604543" y="1347620"/>
                  <a:pt x="641532" y="1318542"/>
                  <a:pt x="665465" y="1286713"/>
                </a:cubicBezTo>
                <a:cubicBezTo>
                  <a:pt x="653963" y="1263452"/>
                  <a:pt x="591178" y="1313647"/>
                  <a:pt x="613246" y="1252435"/>
                </a:cubicBezTo>
                <a:cubicBezTo>
                  <a:pt x="630030" y="1206524"/>
                  <a:pt x="672925" y="1178060"/>
                  <a:pt x="713332" y="1150820"/>
                </a:cubicBezTo>
                <a:cubicBezTo>
                  <a:pt x="759333" y="1119908"/>
                  <a:pt x="810307" y="1095117"/>
                  <a:pt x="831133" y="1037883"/>
                </a:cubicBezTo>
                <a:cubicBezTo>
                  <a:pt x="835485" y="1025640"/>
                  <a:pt x="849470" y="1012785"/>
                  <a:pt x="861903" y="1007887"/>
                </a:cubicBezTo>
                <a:cubicBezTo>
                  <a:pt x="1469751" y="63584"/>
                  <a:pt x="2910527" y="-1353"/>
                  <a:pt x="3239865" y="21"/>
                </a:cubicBezTo>
                <a:close/>
              </a:path>
            </a:pathLst>
          </a:custGeom>
        </p:spPr>
      </p:pic>
      <p:pic>
        <p:nvPicPr>
          <p:cNvPr id="4" name="Picture 3" descr="A group of people looking at a computer&#10;&#10;Description automatically generated with medium confidence">
            <a:extLst>
              <a:ext uri="{FF2B5EF4-FFF2-40B4-BE49-F238E27FC236}">
                <a16:creationId xmlns:a16="http://schemas.microsoft.com/office/drawing/2014/main" id="{42562ECA-6FBF-43B7-A1B1-15EB48B392D7}"/>
              </a:ext>
            </a:extLst>
          </p:cNvPr>
          <p:cNvPicPr>
            <a:picLocks noChangeAspect="1"/>
          </p:cNvPicPr>
          <p:nvPr/>
        </p:nvPicPr>
        <p:blipFill rotWithShape="1">
          <a:blip r:embed="rId3">
            <a:extLst>
              <a:ext uri="{28A0092B-C50C-407E-A947-70E740481C1C}">
                <a14:useLocalDpi xmlns:a14="http://schemas.microsoft.com/office/drawing/2010/main" val="0"/>
              </a:ext>
            </a:extLst>
          </a:blip>
          <a:srcRect l="5764" r="28080" b="3"/>
          <a:stretch/>
        </p:blipFill>
        <p:spPr>
          <a:xfrm>
            <a:off x="5398276" y="2404704"/>
            <a:ext cx="3458367" cy="3476265"/>
          </a:xfrm>
          <a:custGeom>
            <a:avLst/>
            <a:gdLst/>
            <a:ahLst/>
            <a:cxnLst/>
            <a:rect l="l" t="t" r="r" b="b"/>
            <a:pathLst>
              <a:path w="3458367" h="3476265">
                <a:moveTo>
                  <a:pt x="549716" y="15"/>
                </a:moveTo>
                <a:cubicBezTo>
                  <a:pt x="557611" y="271"/>
                  <a:pt x="565778" y="3856"/>
                  <a:pt x="573176" y="4995"/>
                </a:cubicBezTo>
                <a:cubicBezTo>
                  <a:pt x="736504" y="30493"/>
                  <a:pt x="899830" y="58040"/>
                  <a:pt x="1063336" y="82398"/>
                </a:cubicBezTo>
                <a:cubicBezTo>
                  <a:pt x="1216195" y="105163"/>
                  <a:pt x="1370136" y="110398"/>
                  <a:pt x="1523717" y="122237"/>
                </a:cubicBezTo>
                <a:cubicBezTo>
                  <a:pt x="1709602" y="136580"/>
                  <a:pt x="1895127" y="156841"/>
                  <a:pt x="2079929" y="188711"/>
                </a:cubicBezTo>
                <a:cubicBezTo>
                  <a:pt x="2208244" y="211023"/>
                  <a:pt x="2337823" y="226502"/>
                  <a:pt x="2467943" y="208745"/>
                </a:cubicBezTo>
                <a:cubicBezTo>
                  <a:pt x="2474439" y="207834"/>
                  <a:pt x="2481839" y="204876"/>
                  <a:pt x="2487253" y="207834"/>
                </a:cubicBezTo>
                <a:cubicBezTo>
                  <a:pt x="2550419" y="241073"/>
                  <a:pt x="2619357" y="217168"/>
                  <a:pt x="2684869" y="238113"/>
                </a:cubicBezTo>
                <a:cubicBezTo>
                  <a:pt x="2668085" y="318930"/>
                  <a:pt x="2596077" y="312327"/>
                  <a:pt x="2555471" y="368331"/>
                </a:cubicBezTo>
                <a:cubicBezTo>
                  <a:pt x="2621704" y="390639"/>
                  <a:pt x="2681259" y="413178"/>
                  <a:pt x="2741717" y="430023"/>
                </a:cubicBezTo>
                <a:cubicBezTo>
                  <a:pt x="2805785" y="447780"/>
                  <a:pt x="2860106" y="495816"/>
                  <a:pt x="2922728" y="517216"/>
                </a:cubicBezTo>
                <a:cubicBezTo>
                  <a:pt x="2936085" y="521769"/>
                  <a:pt x="2952146" y="537704"/>
                  <a:pt x="2956838" y="553184"/>
                </a:cubicBezTo>
                <a:cubicBezTo>
                  <a:pt x="2971997" y="603269"/>
                  <a:pt x="3274647" y="743732"/>
                  <a:pt x="3238914" y="788350"/>
                </a:cubicBezTo>
                <a:cubicBezTo>
                  <a:pt x="3224116" y="806791"/>
                  <a:pt x="3204986" y="819994"/>
                  <a:pt x="3184953" y="838207"/>
                </a:cubicBezTo>
                <a:cubicBezTo>
                  <a:pt x="3215093" y="872582"/>
                  <a:pt x="3249020" y="887608"/>
                  <a:pt x="3285115" y="897852"/>
                </a:cubicBezTo>
                <a:cubicBezTo>
                  <a:pt x="3295944" y="901039"/>
                  <a:pt x="3306591" y="907413"/>
                  <a:pt x="3307674" y="922894"/>
                </a:cubicBezTo>
                <a:cubicBezTo>
                  <a:pt x="3308757" y="939056"/>
                  <a:pt x="3297748" y="945429"/>
                  <a:pt x="3288544" y="952944"/>
                </a:cubicBezTo>
                <a:cubicBezTo>
                  <a:pt x="3275731" y="963415"/>
                  <a:pt x="3263278" y="972523"/>
                  <a:pt x="3247036" y="973888"/>
                </a:cubicBezTo>
                <a:cubicBezTo>
                  <a:pt x="3220325" y="975937"/>
                  <a:pt x="3207513" y="1005076"/>
                  <a:pt x="3191993" y="1026930"/>
                </a:cubicBezTo>
                <a:cubicBezTo>
                  <a:pt x="3183330" y="1039224"/>
                  <a:pt x="3178998" y="1064037"/>
                  <a:pt x="3194157" y="1068363"/>
                </a:cubicBezTo>
                <a:cubicBezTo>
                  <a:pt x="3230613" y="1078837"/>
                  <a:pt x="3227725" y="1109114"/>
                  <a:pt x="3226824" y="1143489"/>
                </a:cubicBezTo>
                <a:cubicBezTo>
                  <a:pt x="3225560" y="1186061"/>
                  <a:pt x="3204083" y="1205638"/>
                  <a:pt x="3177734" y="1222030"/>
                </a:cubicBezTo>
                <a:cubicBezTo>
                  <a:pt x="3168711" y="1227720"/>
                  <a:pt x="3155898" y="1227493"/>
                  <a:pt x="3152469" y="1245250"/>
                </a:cubicBezTo>
                <a:cubicBezTo>
                  <a:pt x="3167267" y="1262097"/>
                  <a:pt x="3185314" y="1248439"/>
                  <a:pt x="3201197" y="1253218"/>
                </a:cubicBezTo>
                <a:cubicBezTo>
                  <a:pt x="3214370" y="1257088"/>
                  <a:pt x="3236208" y="1255040"/>
                  <a:pt x="3218160" y="1286000"/>
                </a:cubicBezTo>
                <a:cubicBezTo>
                  <a:pt x="3212926" y="1294878"/>
                  <a:pt x="3219062" y="1301709"/>
                  <a:pt x="3225741" y="1302392"/>
                </a:cubicBezTo>
                <a:cubicBezTo>
                  <a:pt x="3279159" y="1309449"/>
                  <a:pt x="3254615" y="1372054"/>
                  <a:pt x="3271761" y="1405063"/>
                </a:cubicBezTo>
                <a:cubicBezTo>
                  <a:pt x="3276452" y="1414169"/>
                  <a:pt x="3271399" y="1429877"/>
                  <a:pt x="3263999" y="1433747"/>
                </a:cubicBezTo>
                <a:cubicBezTo>
                  <a:pt x="3216716" y="1459245"/>
                  <a:pt x="3210220" y="1520028"/>
                  <a:pt x="3187299" y="1572389"/>
                </a:cubicBezTo>
                <a:cubicBezTo>
                  <a:pt x="3212205" y="1593104"/>
                  <a:pt x="3241982" y="1597657"/>
                  <a:pt x="3268872" y="1611089"/>
                </a:cubicBezTo>
                <a:cubicBezTo>
                  <a:pt x="3296846" y="1625204"/>
                  <a:pt x="3296846" y="1635676"/>
                  <a:pt x="3273746" y="1676653"/>
                </a:cubicBezTo>
                <a:cubicBezTo>
                  <a:pt x="3333842" y="1685532"/>
                  <a:pt x="3333842" y="1685532"/>
                  <a:pt x="3315254" y="1749957"/>
                </a:cubicBezTo>
                <a:cubicBezTo>
                  <a:pt x="3365607" y="1755877"/>
                  <a:pt x="3398812" y="1786382"/>
                  <a:pt x="3406572" y="1853085"/>
                </a:cubicBezTo>
                <a:cubicBezTo>
                  <a:pt x="3410362" y="1885411"/>
                  <a:pt x="3433101" y="1900663"/>
                  <a:pt x="3458367" y="1922291"/>
                </a:cubicBezTo>
                <a:cubicBezTo>
                  <a:pt x="3426966" y="1943236"/>
                  <a:pt x="3405669" y="1986945"/>
                  <a:pt x="3369034" y="1940730"/>
                </a:cubicBezTo>
                <a:cubicBezTo>
                  <a:pt x="3355680" y="1923885"/>
                  <a:pt x="3356941" y="1945284"/>
                  <a:pt x="3355138" y="1951430"/>
                </a:cubicBezTo>
                <a:cubicBezTo>
                  <a:pt x="3350807" y="1966455"/>
                  <a:pt x="3359830" y="1976472"/>
                  <a:pt x="3365786" y="1987854"/>
                </a:cubicBezTo>
                <a:cubicBezTo>
                  <a:pt x="3371561" y="1999237"/>
                  <a:pt x="3378420" y="2011302"/>
                  <a:pt x="3380043" y="2024054"/>
                </a:cubicBezTo>
                <a:cubicBezTo>
                  <a:pt x="3381125" y="2032931"/>
                  <a:pt x="3375892" y="2045905"/>
                  <a:pt x="3370117" y="2052509"/>
                </a:cubicBezTo>
                <a:cubicBezTo>
                  <a:pt x="3339797" y="2087340"/>
                  <a:pt x="3357844" y="2165652"/>
                  <a:pt x="3300454" y="2175670"/>
                </a:cubicBezTo>
                <a:cubicBezTo>
                  <a:pt x="3274647" y="2180221"/>
                  <a:pt x="3262195" y="2208906"/>
                  <a:pt x="3243246" y="2224614"/>
                </a:cubicBezTo>
                <a:cubicBezTo>
                  <a:pt x="3177374" y="2279478"/>
                  <a:pt x="3133338" y="2350051"/>
                  <a:pt x="3112946" y="2447031"/>
                </a:cubicBezTo>
                <a:cubicBezTo>
                  <a:pt x="3107352" y="2473894"/>
                  <a:pt x="3085875" y="2495522"/>
                  <a:pt x="3071979" y="2519197"/>
                </a:cubicBezTo>
                <a:cubicBezTo>
                  <a:pt x="3078657" y="2536499"/>
                  <a:pt x="3115112" y="2499164"/>
                  <a:pt x="3102298" y="2544694"/>
                </a:cubicBezTo>
                <a:cubicBezTo>
                  <a:pt x="3092553" y="2578843"/>
                  <a:pt x="3067647" y="2600014"/>
                  <a:pt x="3044185" y="2620276"/>
                </a:cubicBezTo>
                <a:cubicBezTo>
                  <a:pt x="3017476" y="2643268"/>
                  <a:pt x="2987879" y="2661708"/>
                  <a:pt x="2975787" y="2704279"/>
                </a:cubicBezTo>
                <a:cubicBezTo>
                  <a:pt x="2973260" y="2713386"/>
                  <a:pt x="2965140" y="2722947"/>
                  <a:pt x="2957921" y="2726591"/>
                </a:cubicBezTo>
                <a:cubicBezTo>
                  <a:pt x="2581458" y="3475797"/>
                  <a:pt x="1654740" y="3480805"/>
                  <a:pt x="1547901" y="3475568"/>
                </a:cubicBezTo>
                <a:cubicBezTo>
                  <a:pt x="1418503" y="3468966"/>
                  <a:pt x="1296143" y="3422753"/>
                  <a:pt x="1176132" y="3365156"/>
                </a:cubicBezTo>
                <a:cubicBezTo>
                  <a:pt x="1125418" y="3340797"/>
                  <a:pt x="1078316" y="3306195"/>
                  <a:pt x="1029045" y="3279332"/>
                </a:cubicBezTo>
                <a:cubicBezTo>
                  <a:pt x="961009" y="3242223"/>
                  <a:pt x="908492" y="3171424"/>
                  <a:pt x="840634" y="3141601"/>
                </a:cubicBezTo>
                <a:cubicBezTo>
                  <a:pt x="770793" y="3110867"/>
                  <a:pt x="711057" y="3054638"/>
                  <a:pt x="639229" y="3030734"/>
                </a:cubicBezTo>
                <a:cubicBezTo>
                  <a:pt x="601330" y="3017985"/>
                  <a:pt x="564695" y="2994993"/>
                  <a:pt x="570649" y="2929200"/>
                </a:cubicBezTo>
                <a:cubicBezTo>
                  <a:pt x="572274" y="2910532"/>
                  <a:pt x="562349" y="2895282"/>
                  <a:pt x="546647" y="2900745"/>
                </a:cubicBezTo>
                <a:cubicBezTo>
                  <a:pt x="516690" y="2910989"/>
                  <a:pt x="503154" y="2883898"/>
                  <a:pt x="486550" y="2863636"/>
                </a:cubicBezTo>
                <a:cubicBezTo>
                  <a:pt x="456953" y="2827667"/>
                  <a:pt x="428801" y="2789422"/>
                  <a:pt x="381697" y="2783503"/>
                </a:cubicBezTo>
                <a:cubicBezTo>
                  <a:pt x="390720" y="2755272"/>
                  <a:pt x="406060" y="2759371"/>
                  <a:pt x="420137" y="2765290"/>
                </a:cubicBezTo>
                <a:cubicBezTo>
                  <a:pt x="457133" y="2780772"/>
                  <a:pt x="493769" y="2798300"/>
                  <a:pt x="530765" y="2813781"/>
                </a:cubicBezTo>
                <a:cubicBezTo>
                  <a:pt x="554948" y="2823799"/>
                  <a:pt x="578952" y="2837912"/>
                  <a:pt x="611257" y="2826755"/>
                </a:cubicBezTo>
                <a:cubicBezTo>
                  <a:pt x="583463" y="2769843"/>
                  <a:pt x="536180" y="2759598"/>
                  <a:pt x="497920" y="2742071"/>
                </a:cubicBezTo>
                <a:cubicBezTo>
                  <a:pt x="450096" y="2719988"/>
                  <a:pt x="421942" y="2678326"/>
                  <a:pt x="388193" y="2631885"/>
                </a:cubicBezTo>
                <a:cubicBezTo>
                  <a:pt x="423386" y="2620730"/>
                  <a:pt x="445223" y="2654879"/>
                  <a:pt x="472834" y="2653056"/>
                </a:cubicBezTo>
                <a:cubicBezTo>
                  <a:pt x="474279" y="2647140"/>
                  <a:pt x="476804" y="2638488"/>
                  <a:pt x="476444" y="2638259"/>
                </a:cubicBezTo>
                <a:cubicBezTo>
                  <a:pt x="431326" y="2612763"/>
                  <a:pt x="410211" y="2564956"/>
                  <a:pt x="403173" y="2507131"/>
                </a:cubicBezTo>
                <a:cubicBezTo>
                  <a:pt x="399563" y="2477310"/>
                  <a:pt x="383140" y="2467976"/>
                  <a:pt x="366897" y="2454316"/>
                </a:cubicBezTo>
                <a:cubicBezTo>
                  <a:pt x="310230" y="2405826"/>
                  <a:pt x="250314" y="2361890"/>
                  <a:pt x="203752" y="2295188"/>
                </a:cubicBezTo>
                <a:cubicBezTo>
                  <a:pt x="257532" y="2304066"/>
                  <a:pt x="300665" y="2347547"/>
                  <a:pt x="358597" y="2366215"/>
                </a:cubicBezTo>
                <a:cubicBezTo>
                  <a:pt x="312577" y="2292910"/>
                  <a:pt x="253020" y="2255803"/>
                  <a:pt x="198698" y="2211409"/>
                </a:cubicBezTo>
                <a:cubicBezTo>
                  <a:pt x="173974" y="2191149"/>
                  <a:pt x="151055" y="2165197"/>
                  <a:pt x="121097" y="2154269"/>
                </a:cubicBezTo>
                <a:cubicBezTo>
                  <a:pt x="110448" y="2150400"/>
                  <a:pt x="92943" y="2142204"/>
                  <a:pt x="101425" y="2120577"/>
                </a:cubicBezTo>
                <a:cubicBezTo>
                  <a:pt x="108643" y="2102593"/>
                  <a:pt x="122900" y="2108055"/>
                  <a:pt x="135895" y="2113292"/>
                </a:cubicBezTo>
                <a:cubicBezTo>
                  <a:pt x="167116" y="2126269"/>
                  <a:pt x="199421" y="2126495"/>
                  <a:pt x="241652" y="2126269"/>
                </a:cubicBezTo>
                <a:cubicBezTo>
                  <a:pt x="206279" y="2066851"/>
                  <a:pt x="141489" y="2084608"/>
                  <a:pt x="111170" y="2022231"/>
                </a:cubicBezTo>
                <a:cubicBezTo>
                  <a:pt x="149069" y="2011302"/>
                  <a:pt x="178305" y="2033841"/>
                  <a:pt x="208987" y="2038166"/>
                </a:cubicBezTo>
                <a:cubicBezTo>
                  <a:pt x="236777" y="2042036"/>
                  <a:pt x="243636" y="2031565"/>
                  <a:pt x="237139" y="1997188"/>
                </a:cubicBezTo>
                <a:cubicBezTo>
                  <a:pt x="227034" y="1943690"/>
                  <a:pt x="242193" y="1916371"/>
                  <a:pt x="282618" y="1930941"/>
                </a:cubicBezTo>
                <a:cubicBezTo>
                  <a:pt x="320155" y="1944601"/>
                  <a:pt x="324125" y="1924568"/>
                  <a:pt x="314019" y="1894062"/>
                </a:cubicBezTo>
                <a:cubicBezTo>
                  <a:pt x="299582" y="1849671"/>
                  <a:pt x="316004" y="1815295"/>
                  <a:pt x="327194" y="1777960"/>
                </a:cubicBezTo>
                <a:cubicBezTo>
                  <a:pt x="344339" y="1721045"/>
                  <a:pt x="337121" y="1693272"/>
                  <a:pt x="300123" y="1650929"/>
                </a:cubicBezTo>
                <a:cubicBezTo>
                  <a:pt x="279370" y="1627251"/>
                  <a:pt x="256992" y="1607219"/>
                  <a:pt x="226852" y="1586731"/>
                </a:cubicBezTo>
                <a:cubicBezTo>
                  <a:pt x="296334" y="1575576"/>
                  <a:pt x="223423" y="1538013"/>
                  <a:pt x="247968" y="1514564"/>
                </a:cubicBezTo>
                <a:cubicBezTo>
                  <a:pt x="297056" y="1505003"/>
                  <a:pt x="337121" y="1579673"/>
                  <a:pt x="403895" y="1558274"/>
                </a:cubicBezTo>
                <a:cubicBezTo>
                  <a:pt x="321420" y="1493619"/>
                  <a:pt x="230281" y="1472448"/>
                  <a:pt x="170546" y="1386396"/>
                </a:cubicBezTo>
                <a:cubicBezTo>
                  <a:pt x="184261" y="1366817"/>
                  <a:pt x="197977" y="1385030"/>
                  <a:pt x="209707" y="1377746"/>
                </a:cubicBezTo>
                <a:cubicBezTo>
                  <a:pt x="209346" y="1373192"/>
                  <a:pt x="210250" y="1366362"/>
                  <a:pt x="208083" y="1364314"/>
                </a:cubicBezTo>
                <a:cubicBezTo>
                  <a:pt x="163508" y="1317416"/>
                  <a:pt x="162784" y="1316279"/>
                  <a:pt x="210610" y="1281675"/>
                </a:cubicBezTo>
                <a:cubicBezTo>
                  <a:pt x="227394" y="1269609"/>
                  <a:pt x="225950" y="1258909"/>
                  <a:pt x="217108" y="1243657"/>
                </a:cubicBezTo>
                <a:cubicBezTo>
                  <a:pt x="210790" y="1232957"/>
                  <a:pt x="203211" y="1223395"/>
                  <a:pt x="206820" y="1199947"/>
                </a:cubicBezTo>
                <a:cubicBezTo>
                  <a:pt x="232988" y="1229998"/>
                  <a:pt x="359499" y="1220208"/>
                  <a:pt x="381877" y="1217021"/>
                </a:cubicBezTo>
                <a:cubicBezTo>
                  <a:pt x="406963" y="1213607"/>
                  <a:pt x="431688" y="1199037"/>
                  <a:pt x="458035" y="1207003"/>
                </a:cubicBezTo>
                <a:cubicBezTo>
                  <a:pt x="479150" y="1213381"/>
                  <a:pt x="576966" y="1275073"/>
                  <a:pt x="590863" y="1204273"/>
                </a:cubicBezTo>
                <a:cubicBezTo>
                  <a:pt x="591585" y="1200858"/>
                  <a:pt x="631107" y="1208826"/>
                  <a:pt x="652403" y="1212696"/>
                </a:cubicBezTo>
                <a:cubicBezTo>
                  <a:pt x="671172" y="1215883"/>
                  <a:pt x="692288" y="1229998"/>
                  <a:pt x="704920" y="1201769"/>
                </a:cubicBezTo>
                <a:cubicBezTo>
                  <a:pt x="712320" y="1185150"/>
                  <a:pt x="681820" y="1153051"/>
                  <a:pt x="654569" y="1150320"/>
                </a:cubicBezTo>
                <a:cubicBezTo>
                  <a:pt x="630926" y="1147814"/>
                  <a:pt x="606202" y="1144172"/>
                  <a:pt x="583643" y="1151001"/>
                </a:cubicBezTo>
                <a:cubicBezTo>
                  <a:pt x="555852" y="1159198"/>
                  <a:pt x="540873" y="1145995"/>
                  <a:pt x="533111" y="1117538"/>
                </a:cubicBezTo>
                <a:cubicBezTo>
                  <a:pt x="524450" y="1086122"/>
                  <a:pt x="507845" y="1071550"/>
                  <a:pt x="484926" y="1056980"/>
                </a:cubicBezTo>
                <a:cubicBezTo>
                  <a:pt x="429340" y="1021696"/>
                  <a:pt x="375921" y="980946"/>
                  <a:pt x="314922" y="960456"/>
                </a:cubicBezTo>
                <a:cubicBezTo>
                  <a:pt x="302830" y="956358"/>
                  <a:pt x="289476" y="950894"/>
                  <a:pt x="283881" y="923805"/>
                </a:cubicBezTo>
                <a:cubicBezTo>
                  <a:pt x="449013" y="964326"/>
                  <a:pt x="599526" y="1069958"/>
                  <a:pt x="769890" y="1063811"/>
                </a:cubicBezTo>
                <a:cubicBezTo>
                  <a:pt x="723329" y="1030346"/>
                  <a:pt x="669369" y="1028524"/>
                  <a:pt x="619738" y="1005076"/>
                </a:cubicBezTo>
                <a:cubicBezTo>
                  <a:pt x="654930" y="987546"/>
                  <a:pt x="687956" y="1005759"/>
                  <a:pt x="721344" y="1015777"/>
                </a:cubicBezTo>
                <a:cubicBezTo>
                  <a:pt x="749317" y="1023970"/>
                  <a:pt x="774583" y="1025337"/>
                  <a:pt x="777650" y="976393"/>
                </a:cubicBezTo>
                <a:cubicBezTo>
                  <a:pt x="776566" y="973205"/>
                  <a:pt x="776747" y="969107"/>
                  <a:pt x="776929" y="965238"/>
                </a:cubicBezTo>
                <a:cubicBezTo>
                  <a:pt x="767542" y="944976"/>
                  <a:pt x="752926" y="934504"/>
                  <a:pt x="735601" y="928584"/>
                </a:cubicBezTo>
                <a:cubicBezTo>
                  <a:pt x="725133" y="924942"/>
                  <a:pt x="711237" y="919478"/>
                  <a:pt x="711416" y="904909"/>
                </a:cubicBezTo>
                <a:cubicBezTo>
                  <a:pt x="711958" y="850955"/>
                  <a:pt x="678571" y="835246"/>
                  <a:pt x="645185" y="819539"/>
                </a:cubicBezTo>
                <a:cubicBezTo>
                  <a:pt x="663773" y="792676"/>
                  <a:pt x="678391" y="812481"/>
                  <a:pt x="692468" y="810433"/>
                </a:cubicBezTo>
                <a:cubicBezTo>
                  <a:pt x="701672" y="809067"/>
                  <a:pt x="709973" y="806563"/>
                  <a:pt x="709973" y="792676"/>
                </a:cubicBezTo>
                <a:cubicBezTo>
                  <a:pt x="710154" y="781065"/>
                  <a:pt x="705822" y="767861"/>
                  <a:pt x="696799" y="767635"/>
                </a:cubicBezTo>
                <a:cubicBezTo>
                  <a:pt x="640312" y="765585"/>
                  <a:pt x="609090" y="690914"/>
                  <a:pt x="550437" y="690687"/>
                </a:cubicBezTo>
                <a:cubicBezTo>
                  <a:pt x="515425" y="690687"/>
                  <a:pt x="568666" y="648572"/>
                  <a:pt x="539068" y="631042"/>
                </a:cubicBezTo>
                <a:cubicBezTo>
                  <a:pt x="532570" y="627171"/>
                  <a:pt x="556032" y="621254"/>
                  <a:pt x="566500" y="622164"/>
                </a:cubicBezTo>
                <a:cubicBezTo>
                  <a:pt x="576786" y="623074"/>
                  <a:pt x="585990" y="634229"/>
                  <a:pt x="598443" y="626261"/>
                </a:cubicBezTo>
                <a:cubicBezTo>
                  <a:pt x="605300" y="597806"/>
                  <a:pt x="587615" y="587332"/>
                  <a:pt x="572996" y="579365"/>
                </a:cubicBezTo>
                <a:cubicBezTo>
                  <a:pt x="539247" y="560925"/>
                  <a:pt x="506402" y="538615"/>
                  <a:pt x="469405" y="532013"/>
                </a:cubicBezTo>
                <a:cubicBezTo>
                  <a:pt x="456232" y="529737"/>
                  <a:pt x="488355" y="499231"/>
                  <a:pt x="494671" y="488532"/>
                </a:cubicBezTo>
                <a:cubicBezTo>
                  <a:pt x="345782" y="376071"/>
                  <a:pt x="166756" y="381762"/>
                  <a:pt x="0" y="290928"/>
                </a:cubicBezTo>
                <a:cubicBezTo>
                  <a:pt x="36817" y="273173"/>
                  <a:pt x="63887" y="286148"/>
                  <a:pt x="88973" y="288880"/>
                </a:cubicBezTo>
                <a:cubicBezTo>
                  <a:pt x="151595" y="295708"/>
                  <a:pt x="213498" y="309822"/>
                  <a:pt x="275940" y="318246"/>
                </a:cubicBezTo>
                <a:cubicBezTo>
                  <a:pt x="306620" y="322344"/>
                  <a:pt x="335134" y="337824"/>
                  <a:pt x="369424" y="313239"/>
                </a:cubicBezTo>
                <a:cubicBezTo>
                  <a:pt x="392343" y="296847"/>
                  <a:pt x="428980" y="314604"/>
                  <a:pt x="457133" y="329174"/>
                </a:cubicBezTo>
                <a:cubicBezTo>
                  <a:pt x="480414" y="341238"/>
                  <a:pt x="502612" y="344425"/>
                  <a:pt x="533474" y="329174"/>
                </a:cubicBezTo>
                <a:cubicBezTo>
                  <a:pt x="505501" y="319841"/>
                  <a:pt x="484023" y="311645"/>
                  <a:pt x="462006" y="305953"/>
                </a:cubicBezTo>
                <a:cubicBezTo>
                  <a:pt x="444501" y="301400"/>
                  <a:pt x="486189" y="282960"/>
                  <a:pt x="507484" y="285237"/>
                </a:cubicBezTo>
                <a:cubicBezTo>
                  <a:pt x="537263" y="288423"/>
                  <a:pt x="520479" y="276586"/>
                  <a:pt x="515425" y="260195"/>
                </a:cubicBezTo>
                <a:cubicBezTo>
                  <a:pt x="510012" y="242665"/>
                  <a:pt x="526074" y="237203"/>
                  <a:pt x="536180" y="240844"/>
                </a:cubicBezTo>
                <a:cubicBezTo>
                  <a:pt x="574980" y="255187"/>
                  <a:pt x="613602" y="229917"/>
                  <a:pt x="653668" y="250407"/>
                </a:cubicBezTo>
                <a:cubicBezTo>
                  <a:pt x="643561" y="199867"/>
                  <a:pt x="621723" y="177784"/>
                  <a:pt x="576064" y="170726"/>
                </a:cubicBezTo>
                <a:cubicBezTo>
                  <a:pt x="558919" y="167996"/>
                  <a:pt x="541053" y="172093"/>
                  <a:pt x="526254" y="157522"/>
                </a:cubicBezTo>
                <a:cubicBezTo>
                  <a:pt x="517771" y="149101"/>
                  <a:pt x="508207" y="139084"/>
                  <a:pt x="514884" y="123603"/>
                </a:cubicBezTo>
                <a:cubicBezTo>
                  <a:pt x="519577" y="112674"/>
                  <a:pt x="529684" y="112674"/>
                  <a:pt x="537985" y="116318"/>
                </a:cubicBezTo>
                <a:cubicBezTo>
                  <a:pt x="575162" y="132483"/>
                  <a:pt x="613963" y="138400"/>
                  <a:pt x="652764" y="144320"/>
                </a:cubicBezTo>
                <a:cubicBezTo>
                  <a:pt x="658720" y="145230"/>
                  <a:pt x="665397" y="148191"/>
                  <a:pt x="672075" y="133164"/>
                </a:cubicBezTo>
                <a:cubicBezTo>
                  <a:pt x="599526" y="108805"/>
                  <a:pt x="530585" y="74202"/>
                  <a:pt x="456051" y="60770"/>
                </a:cubicBezTo>
                <a:cubicBezTo>
                  <a:pt x="457133" y="54397"/>
                  <a:pt x="458215" y="48022"/>
                  <a:pt x="459299" y="41649"/>
                </a:cubicBezTo>
                <a:cubicBezTo>
                  <a:pt x="517591" y="50753"/>
                  <a:pt x="575884" y="59859"/>
                  <a:pt x="649515" y="71243"/>
                </a:cubicBezTo>
                <a:cubicBezTo>
                  <a:pt x="604218" y="35045"/>
                  <a:pt x="561446" y="47111"/>
                  <a:pt x="527879" y="15013"/>
                </a:cubicBezTo>
                <a:cubicBezTo>
                  <a:pt x="534195" y="2833"/>
                  <a:pt x="541820" y="-241"/>
                  <a:pt x="549716" y="15"/>
                </a:cubicBezTo>
                <a:close/>
              </a:path>
            </a:pathLst>
          </a:custGeom>
        </p:spPr>
      </p:pic>
      <p:pic>
        <p:nvPicPr>
          <p:cNvPr id="8" name="Picture 7" descr="A picture containing text, wall, person, indoor&#10;&#10;Description automatically generated">
            <a:extLst>
              <a:ext uri="{FF2B5EF4-FFF2-40B4-BE49-F238E27FC236}">
                <a16:creationId xmlns:a16="http://schemas.microsoft.com/office/drawing/2014/main" id="{AED0D653-4011-41D1-B82D-35F5AE506363}"/>
              </a:ext>
            </a:extLst>
          </p:cNvPr>
          <p:cNvPicPr>
            <a:picLocks noChangeAspect="1"/>
          </p:cNvPicPr>
          <p:nvPr/>
        </p:nvPicPr>
        <p:blipFill rotWithShape="1">
          <a:blip r:embed="rId4">
            <a:extLst>
              <a:ext uri="{28A0092B-C50C-407E-A947-70E740481C1C}">
                <a14:useLocalDpi xmlns:a14="http://schemas.microsoft.com/office/drawing/2010/main" val="0"/>
              </a:ext>
            </a:extLst>
          </a:blip>
          <a:srcRect l="5550" r="12214" b="-2"/>
          <a:stretch/>
        </p:blipFill>
        <p:spPr>
          <a:xfrm>
            <a:off x="7523370" y="102715"/>
            <a:ext cx="4579876" cy="3536502"/>
          </a:xfrm>
          <a:custGeom>
            <a:avLst/>
            <a:gdLst/>
            <a:ahLst/>
            <a:cxnLst/>
            <a:rect l="l" t="t" r="r" b="b"/>
            <a:pathLst>
              <a:path w="4579876" h="3536502">
                <a:moveTo>
                  <a:pt x="457312" y="0"/>
                </a:moveTo>
                <a:lnTo>
                  <a:pt x="4579876" y="0"/>
                </a:lnTo>
                <a:lnTo>
                  <a:pt x="4579876" y="3057029"/>
                </a:lnTo>
                <a:lnTo>
                  <a:pt x="4508441" y="3086568"/>
                </a:lnTo>
                <a:cubicBezTo>
                  <a:pt x="4391572" y="3126663"/>
                  <a:pt x="4301124" y="3221848"/>
                  <a:pt x="4183947" y="3271738"/>
                </a:cubicBezTo>
                <a:cubicBezTo>
                  <a:pt x="4099090" y="3307854"/>
                  <a:pt x="4017967" y="3354374"/>
                  <a:pt x="3930625" y="3387123"/>
                </a:cubicBezTo>
                <a:cubicBezTo>
                  <a:pt x="3723932" y="3464557"/>
                  <a:pt x="3513195" y="3526689"/>
                  <a:pt x="3290337" y="3535564"/>
                </a:cubicBezTo>
                <a:cubicBezTo>
                  <a:pt x="3106332" y="3542605"/>
                  <a:pt x="1510274" y="3535872"/>
                  <a:pt x="861903" y="2528615"/>
                </a:cubicBezTo>
                <a:cubicBezTo>
                  <a:pt x="849470" y="2523717"/>
                  <a:pt x="835485" y="2510862"/>
                  <a:pt x="831133" y="2498619"/>
                </a:cubicBezTo>
                <a:cubicBezTo>
                  <a:pt x="810307" y="2441385"/>
                  <a:pt x="759333" y="2416594"/>
                  <a:pt x="713333" y="2385682"/>
                </a:cubicBezTo>
                <a:cubicBezTo>
                  <a:pt x="672925" y="2358442"/>
                  <a:pt x="630030" y="2329978"/>
                  <a:pt x="613246" y="2284067"/>
                </a:cubicBezTo>
                <a:cubicBezTo>
                  <a:pt x="591179" y="2222855"/>
                  <a:pt x="653963" y="2273050"/>
                  <a:pt x="665465" y="2249789"/>
                </a:cubicBezTo>
                <a:cubicBezTo>
                  <a:pt x="641532" y="2217960"/>
                  <a:pt x="604543" y="2188882"/>
                  <a:pt x="594908" y="2152767"/>
                </a:cubicBezTo>
                <a:cubicBezTo>
                  <a:pt x="559787" y="2022383"/>
                  <a:pt x="483946" y="1927503"/>
                  <a:pt x="370497" y="1853742"/>
                </a:cubicBezTo>
                <a:cubicBezTo>
                  <a:pt x="337861" y="1832624"/>
                  <a:pt x="316415" y="1794059"/>
                  <a:pt x="271969" y="1787940"/>
                </a:cubicBezTo>
                <a:cubicBezTo>
                  <a:pt x="173127" y="1774472"/>
                  <a:pt x="204209" y="1669186"/>
                  <a:pt x="151990" y="1622358"/>
                </a:cubicBezTo>
                <a:cubicBezTo>
                  <a:pt x="142044" y="1613481"/>
                  <a:pt x="133031" y="1596037"/>
                  <a:pt x="134895" y="1584102"/>
                </a:cubicBezTo>
                <a:cubicBezTo>
                  <a:pt x="137691" y="1566959"/>
                  <a:pt x="149504" y="1550739"/>
                  <a:pt x="159450" y="1535435"/>
                </a:cubicBezTo>
                <a:cubicBezTo>
                  <a:pt x="169708" y="1520133"/>
                  <a:pt x="185247" y="1506664"/>
                  <a:pt x="177788" y="1486465"/>
                </a:cubicBezTo>
                <a:cubicBezTo>
                  <a:pt x="174683" y="1478202"/>
                  <a:pt x="176855" y="1449432"/>
                  <a:pt x="153856" y="1472079"/>
                </a:cubicBezTo>
                <a:cubicBezTo>
                  <a:pt x="90760" y="1534212"/>
                  <a:pt x="54082" y="1475449"/>
                  <a:pt x="0" y="1447289"/>
                </a:cubicBezTo>
                <a:cubicBezTo>
                  <a:pt x="43515" y="1418212"/>
                  <a:pt x="82677" y="1397707"/>
                  <a:pt x="89205" y="1354247"/>
                </a:cubicBezTo>
                <a:cubicBezTo>
                  <a:pt x="102570" y="1264569"/>
                  <a:pt x="159758" y="1223557"/>
                  <a:pt x="246479" y="1215599"/>
                </a:cubicBezTo>
                <a:cubicBezTo>
                  <a:pt x="214465" y="1128983"/>
                  <a:pt x="214465" y="1128983"/>
                  <a:pt x="317968" y="1117045"/>
                </a:cubicBezTo>
                <a:cubicBezTo>
                  <a:pt x="278183" y="1061955"/>
                  <a:pt x="278183" y="1047876"/>
                  <a:pt x="326362" y="1028900"/>
                </a:cubicBezTo>
                <a:cubicBezTo>
                  <a:pt x="372673" y="1010841"/>
                  <a:pt x="423957" y="1004720"/>
                  <a:pt x="466852" y="976870"/>
                </a:cubicBezTo>
                <a:cubicBezTo>
                  <a:pt x="427377" y="906475"/>
                  <a:pt x="416188" y="824756"/>
                  <a:pt x="334754" y="790475"/>
                </a:cubicBezTo>
                <a:cubicBezTo>
                  <a:pt x="322010" y="785272"/>
                  <a:pt x="313307" y="764154"/>
                  <a:pt x="321386" y="751912"/>
                </a:cubicBezTo>
                <a:cubicBezTo>
                  <a:pt x="350915" y="707534"/>
                  <a:pt x="308644" y="623365"/>
                  <a:pt x="400645" y="613877"/>
                </a:cubicBezTo>
                <a:cubicBezTo>
                  <a:pt x="412147" y="612959"/>
                  <a:pt x="422716" y="603776"/>
                  <a:pt x="413701" y="591839"/>
                </a:cubicBezTo>
                <a:cubicBezTo>
                  <a:pt x="382618" y="550216"/>
                  <a:pt x="420228" y="552969"/>
                  <a:pt x="442917" y="547767"/>
                </a:cubicBezTo>
                <a:cubicBezTo>
                  <a:pt x="470271" y="541341"/>
                  <a:pt x="501353" y="559703"/>
                  <a:pt x="526840" y="537055"/>
                </a:cubicBezTo>
                <a:cubicBezTo>
                  <a:pt x="520932" y="513181"/>
                  <a:pt x="498866" y="513487"/>
                  <a:pt x="483325" y="505836"/>
                </a:cubicBezTo>
                <a:cubicBezTo>
                  <a:pt x="437946" y="483799"/>
                  <a:pt x="400956" y="457479"/>
                  <a:pt x="398780" y="400243"/>
                </a:cubicBezTo>
                <a:cubicBezTo>
                  <a:pt x="397229" y="354028"/>
                  <a:pt x="392255" y="313323"/>
                  <a:pt x="455041" y="299242"/>
                </a:cubicBezTo>
                <a:cubicBezTo>
                  <a:pt x="481149" y="293426"/>
                  <a:pt x="473687" y="260067"/>
                  <a:pt x="458769" y="243538"/>
                </a:cubicBezTo>
                <a:cubicBezTo>
                  <a:pt x="432038" y="214157"/>
                  <a:pt x="409972" y="174981"/>
                  <a:pt x="363969" y="172227"/>
                </a:cubicBezTo>
                <a:cubicBezTo>
                  <a:pt x="335995" y="170391"/>
                  <a:pt x="314549" y="158146"/>
                  <a:pt x="292481" y="144069"/>
                </a:cubicBezTo>
                <a:cubicBezTo>
                  <a:pt x="276630" y="133966"/>
                  <a:pt x="257670" y="125398"/>
                  <a:pt x="259534" y="103668"/>
                </a:cubicBezTo>
                <a:cubicBezTo>
                  <a:pt x="261399" y="82855"/>
                  <a:pt x="279736" y="74286"/>
                  <a:pt x="298387" y="70001"/>
                </a:cubicBezTo>
                <a:cubicBezTo>
                  <a:pt x="345011" y="59672"/>
                  <a:pt x="389535" y="45726"/>
                  <a:pt x="430782" y="19902"/>
                </a:cubicBezTo>
                <a:close/>
              </a:path>
            </a:pathLst>
          </a:custGeom>
        </p:spPr>
      </p:pic>
    </p:spTree>
    <p:extLst>
      <p:ext uri="{BB962C8B-B14F-4D97-AF65-F5344CB8AC3E}">
        <p14:creationId xmlns:p14="http://schemas.microsoft.com/office/powerpoint/2010/main" val="7466821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Among The Nations // (Multilingual Worship Song)">
            <a:hlinkClick r:id="" action="ppaction://media"/>
            <a:extLst>
              <a:ext uri="{FF2B5EF4-FFF2-40B4-BE49-F238E27FC236}">
                <a16:creationId xmlns:a16="http://schemas.microsoft.com/office/drawing/2014/main" id="{BE386450-1EE1-790D-20D4-CA65C71C7318}"/>
              </a:ext>
            </a:extLst>
          </p:cNvPr>
          <p:cNvPicPr>
            <a:picLocks noRot="1" noChangeAspect="1"/>
          </p:cNvPicPr>
          <p:nvPr>
            <a:videoFile r:link="rId1"/>
          </p:nvPr>
        </p:nvPicPr>
        <p:blipFill>
          <a:blip r:embed="rId3"/>
          <a:stretch>
            <a:fillRect/>
          </a:stretch>
        </p:blipFill>
        <p:spPr>
          <a:xfrm>
            <a:off x="1001037" y="318548"/>
            <a:ext cx="10189925" cy="5757308"/>
          </a:xfrm>
          <a:prstGeom prst="rect">
            <a:avLst/>
          </a:prstGeom>
        </p:spPr>
      </p:pic>
      <p:sp>
        <p:nvSpPr>
          <p:cNvPr id="4" name="TextBox 3">
            <a:extLst>
              <a:ext uri="{FF2B5EF4-FFF2-40B4-BE49-F238E27FC236}">
                <a16:creationId xmlns:a16="http://schemas.microsoft.com/office/drawing/2014/main" id="{B447A876-377E-7135-0ABD-718D5A0A297D}"/>
              </a:ext>
            </a:extLst>
          </p:cNvPr>
          <p:cNvSpPr txBox="1"/>
          <p:nvPr/>
        </p:nvSpPr>
        <p:spPr>
          <a:xfrm>
            <a:off x="2741691" y="6253442"/>
            <a:ext cx="6708615" cy="461665"/>
          </a:xfrm>
          <a:prstGeom prst="rect">
            <a:avLst/>
          </a:prstGeom>
          <a:noFill/>
        </p:spPr>
        <p:txBody>
          <a:bodyPr wrap="square">
            <a:spAutoFit/>
          </a:bodyPr>
          <a:lstStyle/>
          <a:p>
            <a:r>
              <a:rPr lang="en-US" sz="2400" b="1" dirty="0">
                <a:hlinkClick r:id="rId4"/>
              </a:rPr>
              <a:t>https://www.youtube.com/watch?v=j5H2GE5-nAE</a:t>
            </a:r>
            <a:r>
              <a:rPr lang="en-US" sz="2400" b="1" dirty="0"/>
              <a:t> </a:t>
            </a:r>
          </a:p>
        </p:txBody>
      </p:sp>
    </p:spTree>
    <p:extLst>
      <p:ext uri="{BB962C8B-B14F-4D97-AF65-F5344CB8AC3E}">
        <p14:creationId xmlns:p14="http://schemas.microsoft.com/office/powerpoint/2010/main" val="254262349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E95C82B-0D49-5446-31D9-3DC73CD580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6290" y="219965"/>
            <a:ext cx="10479419" cy="5894673"/>
          </a:xfrm>
          <a:prstGeom prst="rect">
            <a:avLst/>
          </a:prstGeom>
        </p:spPr>
      </p:pic>
      <p:sp>
        <p:nvSpPr>
          <p:cNvPr id="6" name="TextBox 5">
            <a:extLst>
              <a:ext uri="{FF2B5EF4-FFF2-40B4-BE49-F238E27FC236}">
                <a16:creationId xmlns:a16="http://schemas.microsoft.com/office/drawing/2014/main" id="{1D9D80A4-D2C0-F649-4ADF-4E6D8ABEC039}"/>
              </a:ext>
            </a:extLst>
          </p:cNvPr>
          <p:cNvSpPr txBox="1"/>
          <p:nvPr/>
        </p:nvSpPr>
        <p:spPr>
          <a:xfrm>
            <a:off x="2640411" y="6245738"/>
            <a:ext cx="6911176" cy="461665"/>
          </a:xfrm>
          <a:prstGeom prst="rect">
            <a:avLst/>
          </a:prstGeom>
          <a:noFill/>
        </p:spPr>
        <p:txBody>
          <a:bodyPr wrap="square">
            <a:spAutoFit/>
          </a:bodyPr>
          <a:lstStyle/>
          <a:p>
            <a:r>
              <a:rPr lang="en-US" sz="2400" b="1" dirty="0">
                <a:hlinkClick r:id="rId3"/>
              </a:rPr>
              <a:t>https://www.youtube.com/watch?v=QDDWEU27fyY</a:t>
            </a:r>
            <a:r>
              <a:rPr lang="en-US" sz="2400" b="1" dirty="0"/>
              <a:t> </a:t>
            </a:r>
          </a:p>
        </p:txBody>
      </p:sp>
    </p:spTree>
    <p:extLst>
      <p:ext uri="{BB962C8B-B14F-4D97-AF65-F5344CB8AC3E}">
        <p14:creationId xmlns:p14="http://schemas.microsoft.com/office/powerpoint/2010/main" val="2434953478"/>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480</TotalTime>
  <Words>749</Words>
  <Application>Microsoft Office PowerPoint</Application>
  <PresentationFormat>Widescreen</PresentationFormat>
  <Paragraphs>38</Paragraphs>
  <Slides>18</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Bill Huitt</dc:creator>
  <cp:lastModifiedBy>Huitt, Bill</cp:lastModifiedBy>
  <cp:revision>23</cp:revision>
  <dcterms:created xsi:type="dcterms:W3CDTF">2022-03-03T02:27:38Z</dcterms:created>
  <dcterms:modified xsi:type="dcterms:W3CDTF">2026-02-20T00:20:08Z</dcterms:modified>
</cp:coreProperties>
</file>