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75" r:id="rId5"/>
    <p:sldId id="259" r:id="rId6"/>
    <p:sldId id="260" r:id="rId7"/>
    <p:sldId id="263" r:id="rId8"/>
    <p:sldId id="262" r:id="rId9"/>
    <p:sldId id="265" r:id="rId10"/>
    <p:sldId id="264" r:id="rId11"/>
    <p:sldId id="267" r:id="rId12"/>
    <p:sldId id="266" r:id="rId13"/>
    <p:sldId id="268" r:id="rId14"/>
    <p:sldId id="269" r:id="rId15"/>
    <p:sldId id="270" r:id="rId16"/>
    <p:sldId id="276" r:id="rId17"/>
    <p:sldId id="272" r:id="rId18"/>
    <p:sldId id="274" r:id="rId19"/>
    <p:sldId id="273"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1E4B75B-2AE0-4B8D-A3F6-C6389400B285}" v="46" dt="2023-06-28T20:15:18.15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73" autoAdjust="0"/>
    <p:restoredTop sz="94660"/>
  </p:normalViewPr>
  <p:slideViewPr>
    <p:cSldViewPr snapToGrid="0">
      <p:cViewPr varScale="1">
        <p:scale>
          <a:sx n="90" d="100"/>
          <a:sy n="90" d="100"/>
        </p:scale>
        <p:origin x="552" y="4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ill Huitt" userId="d9a9bda121b8fd6f" providerId="Windows Live" clId="Web-{61E4B75B-2AE0-4B8D-A3F6-C6389400B285}"/>
    <pc:docChg chg="modSld sldOrd">
      <pc:chgData name="Bill Huitt" userId="d9a9bda121b8fd6f" providerId="Windows Live" clId="Web-{61E4B75B-2AE0-4B8D-A3F6-C6389400B285}" dt="2023-06-28T20:15:18.151" v="44"/>
      <pc:docMkLst>
        <pc:docMk/>
      </pc:docMkLst>
      <pc:sldChg chg="modTransition">
        <pc:chgData name="Bill Huitt" userId="d9a9bda121b8fd6f" providerId="Windows Live" clId="Web-{61E4B75B-2AE0-4B8D-A3F6-C6389400B285}" dt="2023-06-28T20:15:18.135" v="37"/>
        <pc:sldMkLst>
          <pc:docMk/>
          <pc:sldMk cId="3850548877" sldId="257"/>
        </pc:sldMkLst>
      </pc:sldChg>
      <pc:sldChg chg="modTransition">
        <pc:chgData name="Bill Huitt" userId="d9a9bda121b8fd6f" providerId="Windows Live" clId="Web-{61E4B75B-2AE0-4B8D-A3F6-C6389400B285}" dt="2023-06-28T20:15:18.135" v="39"/>
        <pc:sldMkLst>
          <pc:docMk/>
          <pc:sldMk cId="3934785257" sldId="260"/>
        </pc:sldMkLst>
      </pc:sldChg>
      <pc:sldChg chg="addSp delSp modSp ord modTransition">
        <pc:chgData name="Bill Huitt" userId="d9a9bda121b8fd6f" providerId="Windows Live" clId="Web-{61E4B75B-2AE0-4B8D-A3F6-C6389400B285}" dt="2023-06-28T20:15:18.135" v="40"/>
        <pc:sldMkLst>
          <pc:docMk/>
          <pc:sldMk cId="2054409606" sldId="262"/>
        </pc:sldMkLst>
        <pc:spChg chg="mod">
          <ac:chgData name="Bill Huitt" userId="d9a9bda121b8fd6f" providerId="Windows Live" clId="Web-{61E4B75B-2AE0-4B8D-A3F6-C6389400B285}" dt="2023-06-28T20:12:43.677" v="24" actId="1076"/>
          <ac:spMkLst>
            <pc:docMk/>
            <pc:sldMk cId="2054409606" sldId="262"/>
            <ac:spMk id="3" creationId="{A4BB92ED-ACD6-482B-8702-CC1DC28AC741}"/>
          </ac:spMkLst>
        </pc:spChg>
        <pc:spChg chg="add del mod">
          <ac:chgData name="Bill Huitt" userId="d9a9bda121b8fd6f" providerId="Windows Live" clId="Web-{61E4B75B-2AE0-4B8D-A3F6-C6389400B285}" dt="2023-06-28T20:07:47.386" v="5"/>
          <ac:spMkLst>
            <pc:docMk/>
            <pc:sldMk cId="2054409606" sldId="262"/>
            <ac:spMk id="4" creationId="{9EEB5FA3-D3A2-E241-23F8-807539AF15E0}"/>
          </ac:spMkLst>
        </pc:spChg>
        <pc:picChg chg="add del mod">
          <ac:chgData name="Bill Huitt" userId="d9a9bda121b8fd6f" providerId="Windows Live" clId="Web-{61E4B75B-2AE0-4B8D-A3F6-C6389400B285}" dt="2023-06-28T20:09:02.420" v="14"/>
          <ac:picMkLst>
            <pc:docMk/>
            <pc:sldMk cId="2054409606" sldId="262"/>
            <ac:picMk id="2" creationId="{209D5B9D-FA64-B4C7-2B20-F2B9CADA70F3}"/>
          </ac:picMkLst>
        </pc:picChg>
        <pc:picChg chg="add mod">
          <ac:chgData name="Bill Huitt" userId="d9a9bda121b8fd6f" providerId="Windows Live" clId="Web-{61E4B75B-2AE0-4B8D-A3F6-C6389400B285}" dt="2023-06-28T20:12:39.770" v="23" actId="1076"/>
          <ac:picMkLst>
            <pc:docMk/>
            <pc:sldMk cId="2054409606" sldId="262"/>
            <ac:picMk id="6" creationId="{891B32E5-17F2-EDC1-9360-1E1BB859A27D}"/>
          </ac:picMkLst>
        </pc:picChg>
        <pc:picChg chg="del">
          <ac:chgData name="Bill Huitt" userId="d9a9bda121b8fd6f" providerId="Windows Live" clId="Web-{61E4B75B-2AE0-4B8D-A3F6-C6389400B285}" dt="2023-06-28T20:05:53.148" v="0"/>
          <ac:picMkLst>
            <pc:docMk/>
            <pc:sldMk cId="2054409606" sldId="262"/>
            <ac:picMk id="8" creationId="{A90CB971-C3F7-35A9-B44B-1937CE20EAAA}"/>
          </ac:picMkLst>
        </pc:picChg>
      </pc:sldChg>
      <pc:sldChg chg="modTransition">
        <pc:chgData name="Bill Huitt" userId="d9a9bda121b8fd6f" providerId="Windows Live" clId="Web-{61E4B75B-2AE0-4B8D-A3F6-C6389400B285}" dt="2023-06-28T20:14:11.039" v="30"/>
        <pc:sldMkLst>
          <pc:docMk/>
          <pc:sldMk cId="2849324798" sldId="263"/>
        </pc:sldMkLst>
      </pc:sldChg>
      <pc:sldChg chg="modTransition">
        <pc:chgData name="Bill Huitt" userId="d9a9bda121b8fd6f" providerId="Windows Live" clId="Web-{61E4B75B-2AE0-4B8D-A3F6-C6389400B285}" dt="2023-06-28T20:15:18.135" v="41"/>
        <pc:sldMkLst>
          <pc:docMk/>
          <pc:sldMk cId="3914024743" sldId="264"/>
        </pc:sldMkLst>
      </pc:sldChg>
      <pc:sldChg chg="ord modTransition">
        <pc:chgData name="Bill Huitt" userId="d9a9bda121b8fd6f" providerId="Windows Live" clId="Web-{61E4B75B-2AE0-4B8D-A3F6-C6389400B285}" dt="2023-06-28T20:14:11.039" v="31"/>
        <pc:sldMkLst>
          <pc:docMk/>
          <pc:sldMk cId="3930154597" sldId="265"/>
        </pc:sldMkLst>
      </pc:sldChg>
      <pc:sldChg chg="modTransition">
        <pc:chgData name="Bill Huitt" userId="d9a9bda121b8fd6f" providerId="Windows Live" clId="Web-{61E4B75B-2AE0-4B8D-A3F6-C6389400B285}" dt="2023-06-28T20:15:18.135" v="42"/>
        <pc:sldMkLst>
          <pc:docMk/>
          <pc:sldMk cId="3676432473" sldId="266"/>
        </pc:sldMkLst>
      </pc:sldChg>
      <pc:sldChg chg="ord modTransition">
        <pc:chgData name="Bill Huitt" userId="d9a9bda121b8fd6f" providerId="Windows Live" clId="Web-{61E4B75B-2AE0-4B8D-A3F6-C6389400B285}" dt="2023-06-28T20:14:11.039" v="35"/>
        <pc:sldMkLst>
          <pc:docMk/>
          <pc:sldMk cId="745565315" sldId="267"/>
        </pc:sldMkLst>
      </pc:sldChg>
      <pc:sldChg chg="modTransition">
        <pc:chgData name="Bill Huitt" userId="d9a9bda121b8fd6f" providerId="Windows Live" clId="Web-{61E4B75B-2AE0-4B8D-A3F6-C6389400B285}" dt="2023-06-28T20:15:18.135" v="36"/>
        <pc:sldMkLst>
          <pc:docMk/>
          <pc:sldMk cId="3486367444" sldId="269"/>
        </pc:sldMkLst>
      </pc:sldChg>
      <pc:sldChg chg="modTransition">
        <pc:chgData name="Bill Huitt" userId="d9a9bda121b8fd6f" providerId="Windows Live" clId="Web-{61E4B75B-2AE0-4B8D-A3F6-C6389400B285}" dt="2023-06-28T20:15:18.151" v="44"/>
        <pc:sldMkLst>
          <pc:docMk/>
          <pc:sldMk cId="3353282628" sldId="273"/>
        </pc:sldMkLst>
      </pc:sldChg>
      <pc:sldChg chg="modTransition">
        <pc:chgData name="Bill Huitt" userId="d9a9bda121b8fd6f" providerId="Windows Live" clId="Web-{61E4B75B-2AE0-4B8D-A3F6-C6389400B285}" dt="2023-06-28T20:15:18.135" v="38"/>
        <pc:sldMkLst>
          <pc:docMk/>
          <pc:sldMk cId="2732344956" sldId="275"/>
        </pc:sldMkLst>
      </pc:sldChg>
      <pc:sldChg chg="modTransition">
        <pc:chgData name="Bill Huitt" userId="d9a9bda121b8fd6f" providerId="Windows Live" clId="Web-{61E4B75B-2AE0-4B8D-A3F6-C6389400B285}" dt="2023-06-28T20:15:18.135" v="43"/>
        <pc:sldMkLst>
          <pc:docMk/>
          <pc:sldMk cId="912131423" sldId="276"/>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182216-6EC6-4387-BD1F-6600B77702A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5F41C88-7895-472E-BC06-E3CDA9CDF47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0D486B3-AE7B-4513-ABB3-3A48AC0CCBE8}"/>
              </a:ext>
            </a:extLst>
          </p:cNvPr>
          <p:cNvSpPr>
            <a:spLocks noGrp="1"/>
          </p:cNvSpPr>
          <p:nvPr>
            <p:ph type="dt" sz="half" idx="10"/>
          </p:nvPr>
        </p:nvSpPr>
        <p:spPr/>
        <p:txBody>
          <a:bodyPr/>
          <a:lstStyle/>
          <a:p>
            <a:fld id="{827D3ECD-D86E-49E9-A1BB-594FDCB49C69}" type="datetimeFigureOut">
              <a:rPr lang="en-US" smtClean="0"/>
              <a:t>1/29/2026</a:t>
            </a:fld>
            <a:endParaRPr lang="en-US"/>
          </a:p>
        </p:txBody>
      </p:sp>
      <p:sp>
        <p:nvSpPr>
          <p:cNvPr id="5" name="Footer Placeholder 4">
            <a:extLst>
              <a:ext uri="{FF2B5EF4-FFF2-40B4-BE49-F238E27FC236}">
                <a16:creationId xmlns:a16="http://schemas.microsoft.com/office/drawing/2014/main" id="{18B21BB4-A70C-4B55-98B9-9FA26C6F06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512E6E-FCF5-4045-A046-70CC43FCB6F4}"/>
              </a:ext>
            </a:extLst>
          </p:cNvPr>
          <p:cNvSpPr>
            <a:spLocks noGrp="1"/>
          </p:cNvSpPr>
          <p:nvPr>
            <p:ph type="sldNum" sz="quarter" idx="12"/>
          </p:nvPr>
        </p:nvSpPr>
        <p:spPr/>
        <p:txBody>
          <a:bodyPr/>
          <a:lstStyle/>
          <a:p>
            <a:fld id="{38C777D5-24A4-4295-AE07-6775392101C3}" type="slidenum">
              <a:rPr lang="en-US" smtClean="0"/>
              <a:t>‹#›</a:t>
            </a:fld>
            <a:endParaRPr lang="en-US"/>
          </a:p>
        </p:txBody>
      </p:sp>
    </p:spTree>
    <p:extLst>
      <p:ext uri="{BB962C8B-B14F-4D97-AF65-F5344CB8AC3E}">
        <p14:creationId xmlns:p14="http://schemas.microsoft.com/office/powerpoint/2010/main" val="12260889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D4B5F3-418A-49F3-AFA2-7DB120A9D77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8774D74-560E-4A60-8D0E-30522B75AA4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A46340-CF51-453C-A1C6-8C0E08F7FD8B}"/>
              </a:ext>
            </a:extLst>
          </p:cNvPr>
          <p:cNvSpPr>
            <a:spLocks noGrp="1"/>
          </p:cNvSpPr>
          <p:nvPr>
            <p:ph type="dt" sz="half" idx="10"/>
          </p:nvPr>
        </p:nvSpPr>
        <p:spPr/>
        <p:txBody>
          <a:bodyPr/>
          <a:lstStyle/>
          <a:p>
            <a:fld id="{827D3ECD-D86E-49E9-A1BB-594FDCB49C69}" type="datetimeFigureOut">
              <a:rPr lang="en-US" smtClean="0"/>
              <a:t>1/29/2026</a:t>
            </a:fld>
            <a:endParaRPr lang="en-US"/>
          </a:p>
        </p:txBody>
      </p:sp>
      <p:sp>
        <p:nvSpPr>
          <p:cNvPr id="5" name="Footer Placeholder 4">
            <a:extLst>
              <a:ext uri="{FF2B5EF4-FFF2-40B4-BE49-F238E27FC236}">
                <a16:creationId xmlns:a16="http://schemas.microsoft.com/office/drawing/2014/main" id="{34309BAA-B451-4BA9-8730-D1B3208941B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6AD8AAC-B388-4D6A-8DFE-599E70A7D90D}"/>
              </a:ext>
            </a:extLst>
          </p:cNvPr>
          <p:cNvSpPr>
            <a:spLocks noGrp="1"/>
          </p:cNvSpPr>
          <p:nvPr>
            <p:ph type="sldNum" sz="quarter" idx="12"/>
          </p:nvPr>
        </p:nvSpPr>
        <p:spPr/>
        <p:txBody>
          <a:bodyPr/>
          <a:lstStyle/>
          <a:p>
            <a:fld id="{38C777D5-24A4-4295-AE07-6775392101C3}" type="slidenum">
              <a:rPr lang="en-US" smtClean="0"/>
              <a:t>‹#›</a:t>
            </a:fld>
            <a:endParaRPr lang="en-US"/>
          </a:p>
        </p:txBody>
      </p:sp>
    </p:spTree>
    <p:extLst>
      <p:ext uri="{BB962C8B-B14F-4D97-AF65-F5344CB8AC3E}">
        <p14:creationId xmlns:p14="http://schemas.microsoft.com/office/powerpoint/2010/main" val="649206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972B7-E205-48F9-B729-EF82F08FF19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A73E81B-C6A6-40F3-BC7A-FAFA9D7FE0E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FEB593D-7BE4-4657-8F45-94B3E329F3A3}"/>
              </a:ext>
            </a:extLst>
          </p:cNvPr>
          <p:cNvSpPr>
            <a:spLocks noGrp="1"/>
          </p:cNvSpPr>
          <p:nvPr>
            <p:ph type="dt" sz="half" idx="10"/>
          </p:nvPr>
        </p:nvSpPr>
        <p:spPr/>
        <p:txBody>
          <a:bodyPr/>
          <a:lstStyle/>
          <a:p>
            <a:fld id="{827D3ECD-D86E-49E9-A1BB-594FDCB49C69}" type="datetimeFigureOut">
              <a:rPr lang="en-US" smtClean="0"/>
              <a:t>1/29/2026</a:t>
            </a:fld>
            <a:endParaRPr lang="en-US"/>
          </a:p>
        </p:txBody>
      </p:sp>
      <p:sp>
        <p:nvSpPr>
          <p:cNvPr id="5" name="Footer Placeholder 4">
            <a:extLst>
              <a:ext uri="{FF2B5EF4-FFF2-40B4-BE49-F238E27FC236}">
                <a16:creationId xmlns:a16="http://schemas.microsoft.com/office/drawing/2014/main" id="{9861AB33-2E46-4848-8EB2-8046B056BD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68BDF9-963F-4076-81FD-A039F6218AC8}"/>
              </a:ext>
            </a:extLst>
          </p:cNvPr>
          <p:cNvSpPr>
            <a:spLocks noGrp="1"/>
          </p:cNvSpPr>
          <p:nvPr>
            <p:ph type="sldNum" sz="quarter" idx="12"/>
          </p:nvPr>
        </p:nvSpPr>
        <p:spPr/>
        <p:txBody>
          <a:bodyPr/>
          <a:lstStyle/>
          <a:p>
            <a:fld id="{38C777D5-24A4-4295-AE07-6775392101C3}" type="slidenum">
              <a:rPr lang="en-US" smtClean="0"/>
              <a:t>‹#›</a:t>
            </a:fld>
            <a:endParaRPr lang="en-US"/>
          </a:p>
        </p:txBody>
      </p:sp>
    </p:spTree>
    <p:extLst>
      <p:ext uri="{BB962C8B-B14F-4D97-AF65-F5344CB8AC3E}">
        <p14:creationId xmlns:p14="http://schemas.microsoft.com/office/powerpoint/2010/main" val="11877032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3104A5-C618-40B4-A618-B56BFD4DD68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DEBA32A-3929-4603-BB75-D28F9ED49F9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5BDA683-5602-4B55-82A3-BCC0F204892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20D1BA-EBBF-477D-AF45-58ACCECCA445}"/>
              </a:ext>
            </a:extLst>
          </p:cNvPr>
          <p:cNvSpPr>
            <a:spLocks noGrp="1"/>
          </p:cNvSpPr>
          <p:nvPr>
            <p:ph type="dt" sz="half" idx="10"/>
          </p:nvPr>
        </p:nvSpPr>
        <p:spPr/>
        <p:txBody>
          <a:bodyPr/>
          <a:lstStyle/>
          <a:p>
            <a:fld id="{827D3ECD-D86E-49E9-A1BB-594FDCB49C69}" type="datetimeFigureOut">
              <a:rPr lang="en-US" smtClean="0"/>
              <a:t>1/29/2026</a:t>
            </a:fld>
            <a:endParaRPr lang="en-US"/>
          </a:p>
        </p:txBody>
      </p:sp>
      <p:sp>
        <p:nvSpPr>
          <p:cNvPr id="6" name="Footer Placeholder 5">
            <a:extLst>
              <a:ext uri="{FF2B5EF4-FFF2-40B4-BE49-F238E27FC236}">
                <a16:creationId xmlns:a16="http://schemas.microsoft.com/office/drawing/2014/main" id="{E6CC258E-F9FE-4735-BB18-F15441BC6E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BC1D8DD-B239-48A7-8A44-5E0117A13E47}"/>
              </a:ext>
            </a:extLst>
          </p:cNvPr>
          <p:cNvSpPr>
            <a:spLocks noGrp="1"/>
          </p:cNvSpPr>
          <p:nvPr>
            <p:ph type="sldNum" sz="quarter" idx="12"/>
          </p:nvPr>
        </p:nvSpPr>
        <p:spPr/>
        <p:txBody>
          <a:bodyPr/>
          <a:lstStyle/>
          <a:p>
            <a:fld id="{38C777D5-24A4-4295-AE07-6775392101C3}" type="slidenum">
              <a:rPr lang="en-US" smtClean="0"/>
              <a:t>‹#›</a:t>
            </a:fld>
            <a:endParaRPr lang="en-US"/>
          </a:p>
        </p:txBody>
      </p:sp>
    </p:spTree>
    <p:extLst>
      <p:ext uri="{BB962C8B-B14F-4D97-AF65-F5344CB8AC3E}">
        <p14:creationId xmlns:p14="http://schemas.microsoft.com/office/powerpoint/2010/main" val="36433003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CC8C5-0B7B-46E3-9C91-43D818CC708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C972CEE-3B3A-4A67-A317-306A96F2FC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B75C402-804F-438D-8736-57D82D08134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72CB7CB-C1F0-452D-AF76-0285C110945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208BB42-F881-45BB-BC8D-E1154392EAA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C09FF9A-D254-45DA-9CE5-09D0BF2A7078}"/>
              </a:ext>
            </a:extLst>
          </p:cNvPr>
          <p:cNvSpPr>
            <a:spLocks noGrp="1"/>
          </p:cNvSpPr>
          <p:nvPr>
            <p:ph type="dt" sz="half" idx="10"/>
          </p:nvPr>
        </p:nvSpPr>
        <p:spPr/>
        <p:txBody>
          <a:bodyPr/>
          <a:lstStyle/>
          <a:p>
            <a:fld id="{827D3ECD-D86E-49E9-A1BB-594FDCB49C69}" type="datetimeFigureOut">
              <a:rPr lang="en-US" smtClean="0"/>
              <a:t>1/29/2026</a:t>
            </a:fld>
            <a:endParaRPr lang="en-US"/>
          </a:p>
        </p:txBody>
      </p:sp>
      <p:sp>
        <p:nvSpPr>
          <p:cNvPr id="8" name="Footer Placeholder 7">
            <a:extLst>
              <a:ext uri="{FF2B5EF4-FFF2-40B4-BE49-F238E27FC236}">
                <a16:creationId xmlns:a16="http://schemas.microsoft.com/office/drawing/2014/main" id="{2AF95467-8C6A-4B62-BEDF-FE74C318646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3BA49D8-FD13-4C70-94FD-49172063FFF8}"/>
              </a:ext>
            </a:extLst>
          </p:cNvPr>
          <p:cNvSpPr>
            <a:spLocks noGrp="1"/>
          </p:cNvSpPr>
          <p:nvPr>
            <p:ph type="sldNum" sz="quarter" idx="12"/>
          </p:nvPr>
        </p:nvSpPr>
        <p:spPr/>
        <p:txBody>
          <a:bodyPr/>
          <a:lstStyle/>
          <a:p>
            <a:fld id="{38C777D5-24A4-4295-AE07-6775392101C3}" type="slidenum">
              <a:rPr lang="en-US" smtClean="0"/>
              <a:t>‹#›</a:t>
            </a:fld>
            <a:endParaRPr lang="en-US"/>
          </a:p>
        </p:txBody>
      </p:sp>
    </p:spTree>
    <p:extLst>
      <p:ext uri="{BB962C8B-B14F-4D97-AF65-F5344CB8AC3E}">
        <p14:creationId xmlns:p14="http://schemas.microsoft.com/office/powerpoint/2010/main" val="10355948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4DFEA-8DD4-479A-AD5B-40749694A6E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0F81708-705C-479B-AE8B-A5D830143CAE}"/>
              </a:ext>
            </a:extLst>
          </p:cNvPr>
          <p:cNvSpPr>
            <a:spLocks noGrp="1"/>
          </p:cNvSpPr>
          <p:nvPr>
            <p:ph type="dt" sz="half" idx="10"/>
          </p:nvPr>
        </p:nvSpPr>
        <p:spPr/>
        <p:txBody>
          <a:bodyPr/>
          <a:lstStyle/>
          <a:p>
            <a:fld id="{827D3ECD-D86E-49E9-A1BB-594FDCB49C69}" type="datetimeFigureOut">
              <a:rPr lang="en-US" smtClean="0"/>
              <a:t>1/29/2026</a:t>
            </a:fld>
            <a:endParaRPr lang="en-US"/>
          </a:p>
        </p:txBody>
      </p:sp>
      <p:sp>
        <p:nvSpPr>
          <p:cNvPr id="4" name="Footer Placeholder 3">
            <a:extLst>
              <a:ext uri="{FF2B5EF4-FFF2-40B4-BE49-F238E27FC236}">
                <a16:creationId xmlns:a16="http://schemas.microsoft.com/office/drawing/2014/main" id="{0824CCBF-86F2-4B32-BC5F-C28DEF6E8B2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E63C611-C5C9-4E72-94D6-B70519884D80}"/>
              </a:ext>
            </a:extLst>
          </p:cNvPr>
          <p:cNvSpPr>
            <a:spLocks noGrp="1"/>
          </p:cNvSpPr>
          <p:nvPr>
            <p:ph type="sldNum" sz="quarter" idx="12"/>
          </p:nvPr>
        </p:nvSpPr>
        <p:spPr/>
        <p:txBody>
          <a:bodyPr/>
          <a:lstStyle/>
          <a:p>
            <a:fld id="{38C777D5-24A4-4295-AE07-6775392101C3}" type="slidenum">
              <a:rPr lang="en-US" smtClean="0"/>
              <a:t>‹#›</a:t>
            </a:fld>
            <a:endParaRPr lang="en-US"/>
          </a:p>
        </p:txBody>
      </p:sp>
    </p:spTree>
    <p:extLst>
      <p:ext uri="{BB962C8B-B14F-4D97-AF65-F5344CB8AC3E}">
        <p14:creationId xmlns:p14="http://schemas.microsoft.com/office/powerpoint/2010/main" val="1285149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579345E-D850-4702-B273-1DAC4F63EF59}"/>
              </a:ext>
            </a:extLst>
          </p:cNvPr>
          <p:cNvSpPr>
            <a:spLocks noGrp="1"/>
          </p:cNvSpPr>
          <p:nvPr>
            <p:ph type="dt" sz="half" idx="10"/>
          </p:nvPr>
        </p:nvSpPr>
        <p:spPr/>
        <p:txBody>
          <a:bodyPr/>
          <a:lstStyle/>
          <a:p>
            <a:fld id="{827D3ECD-D86E-49E9-A1BB-594FDCB49C69}" type="datetimeFigureOut">
              <a:rPr lang="en-US" smtClean="0"/>
              <a:t>1/29/2026</a:t>
            </a:fld>
            <a:endParaRPr lang="en-US"/>
          </a:p>
        </p:txBody>
      </p:sp>
      <p:sp>
        <p:nvSpPr>
          <p:cNvPr id="3" name="Footer Placeholder 2">
            <a:extLst>
              <a:ext uri="{FF2B5EF4-FFF2-40B4-BE49-F238E27FC236}">
                <a16:creationId xmlns:a16="http://schemas.microsoft.com/office/drawing/2014/main" id="{245ED840-FE08-4FDF-A714-EA656EFD140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4500E3F-87D8-4B19-8E85-488E1337F416}"/>
              </a:ext>
            </a:extLst>
          </p:cNvPr>
          <p:cNvSpPr>
            <a:spLocks noGrp="1"/>
          </p:cNvSpPr>
          <p:nvPr>
            <p:ph type="sldNum" sz="quarter" idx="12"/>
          </p:nvPr>
        </p:nvSpPr>
        <p:spPr/>
        <p:txBody>
          <a:bodyPr/>
          <a:lstStyle/>
          <a:p>
            <a:fld id="{38C777D5-24A4-4295-AE07-6775392101C3}" type="slidenum">
              <a:rPr lang="en-US" smtClean="0"/>
              <a:t>‹#›</a:t>
            </a:fld>
            <a:endParaRPr lang="en-US"/>
          </a:p>
        </p:txBody>
      </p:sp>
    </p:spTree>
    <p:extLst>
      <p:ext uri="{BB962C8B-B14F-4D97-AF65-F5344CB8AC3E}">
        <p14:creationId xmlns:p14="http://schemas.microsoft.com/office/powerpoint/2010/main" val="4678632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FCF8D-D9FF-47C4-AF5C-B59472CFA5C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5AEDD56-8A08-4A66-921B-B3860FD25E7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EC5BC77-9B23-417E-8133-9FB75F6AFB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FD54C98-307B-4CFB-8F2C-D2BA6E1FEFBA}"/>
              </a:ext>
            </a:extLst>
          </p:cNvPr>
          <p:cNvSpPr>
            <a:spLocks noGrp="1"/>
          </p:cNvSpPr>
          <p:nvPr>
            <p:ph type="dt" sz="half" idx="10"/>
          </p:nvPr>
        </p:nvSpPr>
        <p:spPr/>
        <p:txBody>
          <a:bodyPr/>
          <a:lstStyle/>
          <a:p>
            <a:fld id="{827D3ECD-D86E-49E9-A1BB-594FDCB49C69}" type="datetimeFigureOut">
              <a:rPr lang="en-US" smtClean="0"/>
              <a:t>1/29/2026</a:t>
            </a:fld>
            <a:endParaRPr lang="en-US"/>
          </a:p>
        </p:txBody>
      </p:sp>
      <p:sp>
        <p:nvSpPr>
          <p:cNvPr id="6" name="Footer Placeholder 5">
            <a:extLst>
              <a:ext uri="{FF2B5EF4-FFF2-40B4-BE49-F238E27FC236}">
                <a16:creationId xmlns:a16="http://schemas.microsoft.com/office/drawing/2014/main" id="{05E772DC-3E08-4177-8EE5-2FE4BCB27E7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D9AE7FC-9A75-470D-B786-CCBE9C8AFAF1}"/>
              </a:ext>
            </a:extLst>
          </p:cNvPr>
          <p:cNvSpPr>
            <a:spLocks noGrp="1"/>
          </p:cNvSpPr>
          <p:nvPr>
            <p:ph type="sldNum" sz="quarter" idx="12"/>
          </p:nvPr>
        </p:nvSpPr>
        <p:spPr/>
        <p:txBody>
          <a:bodyPr/>
          <a:lstStyle/>
          <a:p>
            <a:fld id="{38C777D5-24A4-4295-AE07-6775392101C3}" type="slidenum">
              <a:rPr lang="en-US" smtClean="0"/>
              <a:t>‹#›</a:t>
            </a:fld>
            <a:endParaRPr lang="en-US"/>
          </a:p>
        </p:txBody>
      </p:sp>
    </p:spTree>
    <p:extLst>
      <p:ext uri="{BB962C8B-B14F-4D97-AF65-F5344CB8AC3E}">
        <p14:creationId xmlns:p14="http://schemas.microsoft.com/office/powerpoint/2010/main" val="26206983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07AF4-2F3E-447D-A091-A85CAAEE98C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A83B5DD-EAF2-4308-B22A-40EF69D07CB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2BEDAD2-CCA1-4851-9BEB-1162C11E9A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7E37811-326B-4595-8B02-871F185F552B}"/>
              </a:ext>
            </a:extLst>
          </p:cNvPr>
          <p:cNvSpPr>
            <a:spLocks noGrp="1"/>
          </p:cNvSpPr>
          <p:nvPr>
            <p:ph type="dt" sz="half" idx="10"/>
          </p:nvPr>
        </p:nvSpPr>
        <p:spPr/>
        <p:txBody>
          <a:bodyPr/>
          <a:lstStyle/>
          <a:p>
            <a:fld id="{827D3ECD-D86E-49E9-A1BB-594FDCB49C69}" type="datetimeFigureOut">
              <a:rPr lang="en-US" smtClean="0"/>
              <a:t>1/29/2026</a:t>
            </a:fld>
            <a:endParaRPr lang="en-US"/>
          </a:p>
        </p:txBody>
      </p:sp>
      <p:sp>
        <p:nvSpPr>
          <p:cNvPr id="6" name="Footer Placeholder 5">
            <a:extLst>
              <a:ext uri="{FF2B5EF4-FFF2-40B4-BE49-F238E27FC236}">
                <a16:creationId xmlns:a16="http://schemas.microsoft.com/office/drawing/2014/main" id="{9E303019-8D7D-4CA5-A0CE-93F331181F8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C37C8CA-FD5E-4244-AA54-585D68FDFD87}"/>
              </a:ext>
            </a:extLst>
          </p:cNvPr>
          <p:cNvSpPr>
            <a:spLocks noGrp="1"/>
          </p:cNvSpPr>
          <p:nvPr>
            <p:ph type="sldNum" sz="quarter" idx="12"/>
          </p:nvPr>
        </p:nvSpPr>
        <p:spPr/>
        <p:txBody>
          <a:bodyPr/>
          <a:lstStyle/>
          <a:p>
            <a:fld id="{38C777D5-24A4-4295-AE07-6775392101C3}" type="slidenum">
              <a:rPr lang="en-US" smtClean="0"/>
              <a:t>‹#›</a:t>
            </a:fld>
            <a:endParaRPr lang="en-US"/>
          </a:p>
        </p:txBody>
      </p:sp>
    </p:spTree>
    <p:extLst>
      <p:ext uri="{BB962C8B-B14F-4D97-AF65-F5344CB8AC3E}">
        <p14:creationId xmlns:p14="http://schemas.microsoft.com/office/powerpoint/2010/main" val="33170194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94B67F-F4DE-422B-8432-7C2CE3279CB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BAEEFF3-80A3-496D-9297-EC88EEBF86F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F9C56B1-7C3C-41E2-B480-A05AC55AD2DE}"/>
              </a:ext>
            </a:extLst>
          </p:cNvPr>
          <p:cNvSpPr>
            <a:spLocks noGrp="1"/>
          </p:cNvSpPr>
          <p:nvPr>
            <p:ph type="dt" sz="half" idx="10"/>
          </p:nvPr>
        </p:nvSpPr>
        <p:spPr/>
        <p:txBody>
          <a:bodyPr/>
          <a:lstStyle/>
          <a:p>
            <a:fld id="{827D3ECD-D86E-49E9-A1BB-594FDCB49C69}" type="datetimeFigureOut">
              <a:rPr lang="en-US" smtClean="0"/>
              <a:t>1/29/2026</a:t>
            </a:fld>
            <a:endParaRPr lang="en-US"/>
          </a:p>
        </p:txBody>
      </p:sp>
      <p:sp>
        <p:nvSpPr>
          <p:cNvPr id="5" name="Footer Placeholder 4">
            <a:extLst>
              <a:ext uri="{FF2B5EF4-FFF2-40B4-BE49-F238E27FC236}">
                <a16:creationId xmlns:a16="http://schemas.microsoft.com/office/drawing/2014/main" id="{347DC97B-66D4-486B-9474-37FBF6DB1A5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DB68E83-5CA2-4CD5-A708-C476F8F737F6}"/>
              </a:ext>
            </a:extLst>
          </p:cNvPr>
          <p:cNvSpPr>
            <a:spLocks noGrp="1"/>
          </p:cNvSpPr>
          <p:nvPr>
            <p:ph type="sldNum" sz="quarter" idx="12"/>
          </p:nvPr>
        </p:nvSpPr>
        <p:spPr/>
        <p:txBody>
          <a:bodyPr/>
          <a:lstStyle/>
          <a:p>
            <a:fld id="{38C777D5-24A4-4295-AE07-6775392101C3}" type="slidenum">
              <a:rPr lang="en-US" smtClean="0"/>
              <a:t>‹#›</a:t>
            </a:fld>
            <a:endParaRPr lang="en-US"/>
          </a:p>
        </p:txBody>
      </p:sp>
    </p:spTree>
    <p:extLst>
      <p:ext uri="{BB962C8B-B14F-4D97-AF65-F5344CB8AC3E}">
        <p14:creationId xmlns:p14="http://schemas.microsoft.com/office/powerpoint/2010/main" val="25967356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119455C-770C-4734-89D7-FDF17773D43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D16BCD6-F9D5-4F76-8967-E435999B4DC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CE45AB-D537-4D15-8C7D-34F6DB611BD2}"/>
              </a:ext>
            </a:extLst>
          </p:cNvPr>
          <p:cNvSpPr>
            <a:spLocks noGrp="1"/>
          </p:cNvSpPr>
          <p:nvPr>
            <p:ph type="dt" sz="half" idx="10"/>
          </p:nvPr>
        </p:nvSpPr>
        <p:spPr/>
        <p:txBody>
          <a:bodyPr/>
          <a:lstStyle/>
          <a:p>
            <a:fld id="{827D3ECD-D86E-49E9-A1BB-594FDCB49C69}" type="datetimeFigureOut">
              <a:rPr lang="en-US" smtClean="0"/>
              <a:t>1/29/2026</a:t>
            </a:fld>
            <a:endParaRPr lang="en-US"/>
          </a:p>
        </p:txBody>
      </p:sp>
      <p:sp>
        <p:nvSpPr>
          <p:cNvPr id="5" name="Footer Placeholder 4">
            <a:extLst>
              <a:ext uri="{FF2B5EF4-FFF2-40B4-BE49-F238E27FC236}">
                <a16:creationId xmlns:a16="http://schemas.microsoft.com/office/drawing/2014/main" id="{48F409D6-975E-4572-B651-6C7BF9FD3D9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3FE46C1-5B54-41AA-8FF9-758D4B9EF9CE}"/>
              </a:ext>
            </a:extLst>
          </p:cNvPr>
          <p:cNvSpPr>
            <a:spLocks noGrp="1"/>
          </p:cNvSpPr>
          <p:nvPr>
            <p:ph type="sldNum" sz="quarter" idx="12"/>
          </p:nvPr>
        </p:nvSpPr>
        <p:spPr/>
        <p:txBody>
          <a:bodyPr/>
          <a:lstStyle/>
          <a:p>
            <a:fld id="{38C777D5-24A4-4295-AE07-6775392101C3}" type="slidenum">
              <a:rPr lang="en-US" smtClean="0"/>
              <a:t>‹#›</a:t>
            </a:fld>
            <a:endParaRPr lang="en-US"/>
          </a:p>
        </p:txBody>
      </p:sp>
    </p:spTree>
    <p:extLst>
      <p:ext uri="{BB962C8B-B14F-4D97-AF65-F5344CB8AC3E}">
        <p14:creationId xmlns:p14="http://schemas.microsoft.com/office/powerpoint/2010/main" val="10954929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753061A-5E29-4457-8EC7-2BED30DE424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20E1A59-B9EB-47DC-93AB-DD3AE100A67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78D9D6B-8304-4628-8042-3274C7C1595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7D3ECD-D86E-49E9-A1BB-594FDCB49C69}" type="datetimeFigureOut">
              <a:rPr lang="en-US" smtClean="0"/>
              <a:t>1/29/2026</a:t>
            </a:fld>
            <a:endParaRPr lang="en-US"/>
          </a:p>
        </p:txBody>
      </p:sp>
      <p:sp>
        <p:nvSpPr>
          <p:cNvPr id="5" name="Footer Placeholder 4">
            <a:extLst>
              <a:ext uri="{FF2B5EF4-FFF2-40B4-BE49-F238E27FC236}">
                <a16:creationId xmlns:a16="http://schemas.microsoft.com/office/drawing/2014/main" id="{C1091512-BA6F-43BF-89A0-1D9CF2558BD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F21685E-3F14-4A86-A237-A951DC23C4E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8C777D5-24A4-4295-AE07-6775392101C3}" type="slidenum">
              <a:rPr lang="en-US" smtClean="0"/>
              <a:t>‹#›</a:t>
            </a:fld>
            <a:endParaRPr lang="en-US"/>
          </a:p>
        </p:txBody>
      </p:sp>
    </p:spTree>
    <p:extLst>
      <p:ext uri="{BB962C8B-B14F-4D97-AF65-F5344CB8AC3E}">
        <p14:creationId xmlns:p14="http://schemas.microsoft.com/office/powerpoint/2010/main" val="39657017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7.xml"/><Relationship Id="rId1" Type="http://schemas.openxmlformats.org/officeDocument/2006/relationships/video" Target="https://www.youtube.com/embed/ZpVaX3gRDJM?feature=oembed" TargetMode="External"/><Relationship Id="rId4" Type="http://schemas.openxmlformats.org/officeDocument/2006/relationships/hyperlink" Target="https://www.youtube.com/watch?v=ZpVaX3gRDJM&amp;t=1s"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7.xml"/><Relationship Id="rId5" Type="http://schemas.openxmlformats.org/officeDocument/2006/relationships/hyperlink" Target="https://www.goodfreephotos.com/public-domain-images/raindrops-splashing-in-the-water.jpg.php" TargetMode="External"/><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3" Type="http://schemas.openxmlformats.org/officeDocument/2006/relationships/hyperlink" Target="https://horizonofreason.com/culture/aboriginal-art-symbols/" TargetMode="External"/><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hyperlink" Target="https://www.flickr.com/photos/advocacy_project/3290876178/" TargetMode="External"/><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hyperlink" Target="https://intercontinentalcry.org/indigenous-communities-guatemala-fight-privatization-sacred-sites/" TargetMode="External"/><Relationship Id="rId2" Type="http://schemas.openxmlformats.org/officeDocument/2006/relationships/image" Target="../media/image11.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hyperlink" Target="https://pixabay.com/en/space-galaxy-universe-planet-1548139/" TargetMode="External"/><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hyperlink" Target="http://flickr.com/photos/un_photo/5249273496" TargetMode="External"/><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https://www.pexels.com/photo/man-wearing-black-crew-neck-shirt-reading-book-3118214/" TargetMode="External"/><Relationship Id="rId2" Type="http://schemas.openxmlformats.org/officeDocument/2006/relationships/image" Target="../media/image15.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hyperlink" Target="https://www.flickr.com/photos/advocacy_project/3676598293" TargetMode="External"/><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https://www.pexels.com/photo/supreme-soul-god-father-shiv-800868/" TargetMode="External"/><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https://www.flickr.com/photos/4thglryofgod/8159194160" TargetMode="External"/><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slideLayout" Target="../slideLayouts/slideLayout7.xml"/><Relationship Id="rId1" Type="http://schemas.openxmlformats.org/officeDocument/2006/relationships/video" Target="https://www.youtube.com/embed/EHIGm7qYVz4?feature=oembed" TargetMode="External"/><Relationship Id="rId4" Type="http://schemas.openxmlformats.org/officeDocument/2006/relationships/hyperlink" Target="https://www.youtube.com/watch?v=EHIGm7qYVz4"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hyperlink" Target="https://www.youtube.com/watch?v=ldI6EUWTwWA"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bright light in the sky&#10;&#10;Description automatically generated with medium confidence">
            <a:extLst>
              <a:ext uri="{FF2B5EF4-FFF2-40B4-BE49-F238E27FC236}">
                <a16:creationId xmlns:a16="http://schemas.microsoft.com/office/drawing/2014/main" id="{F74DB3AC-C203-B43C-B9DE-9550513E61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65" y="-1282"/>
            <a:ext cx="12519091" cy="6859282"/>
          </a:xfrm>
          <a:prstGeom prst="rect">
            <a:avLst/>
          </a:prstGeom>
        </p:spPr>
      </p:pic>
      <p:sp>
        <p:nvSpPr>
          <p:cNvPr id="4" name="TextBox 3">
            <a:extLst>
              <a:ext uri="{FF2B5EF4-FFF2-40B4-BE49-F238E27FC236}">
                <a16:creationId xmlns:a16="http://schemas.microsoft.com/office/drawing/2014/main" id="{73CDAD45-108D-47B0-9F95-AEFB7F486855}"/>
              </a:ext>
            </a:extLst>
          </p:cNvPr>
          <p:cNvSpPr txBox="1"/>
          <p:nvPr/>
        </p:nvSpPr>
        <p:spPr>
          <a:xfrm>
            <a:off x="1318054" y="4214029"/>
            <a:ext cx="4777946" cy="1200329"/>
          </a:xfrm>
          <a:prstGeom prst="rect">
            <a:avLst/>
          </a:prstGeom>
          <a:noFill/>
        </p:spPr>
        <p:txBody>
          <a:bodyPr wrap="square" rtlCol="0">
            <a:spAutoFit/>
          </a:bodyPr>
          <a:lstStyle/>
          <a:p>
            <a:r>
              <a:rPr lang="en-US" sz="7200" dirty="0">
                <a:solidFill>
                  <a:schemeClr val="bg1"/>
                </a:solidFill>
                <a:latin typeface="Arial" panose="020B0604020202020204" pitchFamily="34" charset="0"/>
                <a:cs typeface="Arial" panose="020B0604020202020204" pitchFamily="34" charset="0"/>
              </a:rPr>
              <a:t>Spirituality</a:t>
            </a:r>
          </a:p>
        </p:txBody>
      </p:sp>
      <p:sp>
        <p:nvSpPr>
          <p:cNvPr id="5" name="TextBox 4">
            <a:extLst>
              <a:ext uri="{FF2B5EF4-FFF2-40B4-BE49-F238E27FC236}">
                <a16:creationId xmlns:a16="http://schemas.microsoft.com/office/drawing/2014/main" id="{141F19A4-28E6-40F8-A75D-E26C1AC83A7C}"/>
              </a:ext>
            </a:extLst>
          </p:cNvPr>
          <p:cNvSpPr txBox="1"/>
          <p:nvPr/>
        </p:nvSpPr>
        <p:spPr>
          <a:xfrm>
            <a:off x="9259495" y="5678127"/>
            <a:ext cx="1845190" cy="461665"/>
          </a:xfrm>
          <a:prstGeom prst="rect">
            <a:avLst/>
          </a:prstGeom>
          <a:noFill/>
        </p:spPr>
        <p:txBody>
          <a:bodyPr wrap="square" rtlCol="0">
            <a:spAutoFit/>
          </a:bodyPr>
          <a:lstStyle/>
          <a:p>
            <a:r>
              <a:rPr lang="en-US" sz="2400" b="1" dirty="0">
                <a:solidFill>
                  <a:schemeClr val="bg1"/>
                </a:solidFill>
                <a:latin typeface="Arial" panose="020B0604020202020204" pitchFamily="34" charset="0"/>
                <a:cs typeface="Arial" panose="020B0604020202020204" pitchFamily="34" charset="0"/>
              </a:rPr>
              <a:t>Tucker, GA</a:t>
            </a:r>
          </a:p>
        </p:txBody>
      </p:sp>
    </p:spTree>
    <p:extLst>
      <p:ext uri="{BB962C8B-B14F-4D97-AF65-F5344CB8AC3E}">
        <p14:creationId xmlns:p14="http://schemas.microsoft.com/office/powerpoint/2010/main" val="224414466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Immerse Yourselves - Elika Mahony">
            <a:hlinkClick r:id="" action="ppaction://media"/>
            <a:extLst>
              <a:ext uri="{FF2B5EF4-FFF2-40B4-BE49-F238E27FC236}">
                <a16:creationId xmlns:a16="http://schemas.microsoft.com/office/drawing/2014/main" id="{1F689A23-A966-4A82-9168-76298052542B}"/>
              </a:ext>
            </a:extLst>
          </p:cNvPr>
          <p:cNvPicPr>
            <a:picLocks noRot="1" noChangeAspect="1"/>
          </p:cNvPicPr>
          <p:nvPr>
            <a:videoFile r:link="rId1"/>
          </p:nvPr>
        </p:nvPicPr>
        <p:blipFill>
          <a:blip r:embed="rId3"/>
          <a:stretch>
            <a:fillRect/>
          </a:stretch>
        </p:blipFill>
        <p:spPr>
          <a:xfrm>
            <a:off x="1265062" y="394000"/>
            <a:ext cx="9661875" cy="5458959"/>
          </a:xfrm>
          <a:prstGeom prst="rect">
            <a:avLst/>
          </a:prstGeom>
        </p:spPr>
      </p:pic>
      <p:sp>
        <p:nvSpPr>
          <p:cNvPr id="4" name="TextBox 3">
            <a:extLst>
              <a:ext uri="{FF2B5EF4-FFF2-40B4-BE49-F238E27FC236}">
                <a16:creationId xmlns:a16="http://schemas.microsoft.com/office/drawing/2014/main" id="{DD4CBC1C-5678-CFB2-EB76-52B073694E96}"/>
              </a:ext>
            </a:extLst>
          </p:cNvPr>
          <p:cNvSpPr txBox="1"/>
          <p:nvPr/>
        </p:nvSpPr>
        <p:spPr>
          <a:xfrm>
            <a:off x="2434015" y="6002335"/>
            <a:ext cx="7690170" cy="461665"/>
          </a:xfrm>
          <a:prstGeom prst="rect">
            <a:avLst/>
          </a:prstGeom>
          <a:noFill/>
        </p:spPr>
        <p:txBody>
          <a:bodyPr wrap="square">
            <a:spAutoFit/>
          </a:bodyPr>
          <a:lstStyle/>
          <a:p>
            <a:r>
              <a:rPr lang="en-US" sz="2400" b="1" dirty="0">
                <a:hlinkClick r:id="rId4"/>
              </a:rPr>
              <a:t>https://www.youtube.com/watch?v=ZpVaX3gRDJM&amp;t=1s</a:t>
            </a:r>
            <a:r>
              <a:rPr lang="en-US" sz="2400" b="1" dirty="0"/>
              <a:t> </a:t>
            </a:r>
          </a:p>
        </p:txBody>
      </p:sp>
    </p:spTree>
    <p:extLst>
      <p:ext uri="{BB962C8B-B14F-4D97-AF65-F5344CB8AC3E}">
        <p14:creationId xmlns:p14="http://schemas.microsoft.com/office/powerpoint/2010/main" val="3850548877"/>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B43B9CA2-4B31-4ACD-9A9F-B8E6C64203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Hand holding plant">
            <a:extLst>
              <a:ext uri="{FF2B5EF4-FFF2-40B4-BE49-F238E27FC236}">
                <a16:creationId xmlns:a16="http://schemas.microsoft.com/office/drawing/2014/main" id="{4E8C2C79-E232-B9B9-DD0A-A020B4797CF7}"/>
              </a:ext>
            </a:extLst>
          </p:cNvPr>
          <p:cNvPicPr>
            <a:picLocks noChangeAspect="1"/>
          </p:cNvPicPr>
          <p:nvPr/>
        </p:nvPicPr>
        <p:blipFill rotWithShape="1">
          <a:blip r:embed="rId2">
            <a:extLst>
              <a:ext uri="{28A0092B-C50C-407E-A947-70E740481C1C}">
                <a14:useLocalDpi xmlns:a14="http://schemas.microsoft.com/office/drawing/2010/main" val="0"/>
              </a:ext>
            </a:extLst>
          </a:blip>
          <a:srcRect l="13249" r="14877" b="1"/>
          <a:stretch/>
        </p:blipFill>
        <p:spPr>
          <a:xfrm>
            <a:off x="8529321" y="10"/>
            <a:ext cx="3662680" cy="3401558"/>
          </a:xfrm>
          <a:custGeom>
            <a:avLst/>
            <a:gdLst/>
            <a:ahLst/>
            <a:cxnLst/>
            <a:rect l="l" t="t" r="r" b="b"/>
            <a:pathLst>
              <a:path w="3662680" h="3401568">
                <a:moveTo>
                  <a:pt x="0" y="0"/>
                </a:moveTo>
                <a:lnTo>
                  <a:pt x="3662680" y="0"/>
                </a:lnTo>
                <a:lnTo>
                  <a:pt x="3662680" y="3401568"/>
                </a:lnTo>
                <a:lnTo>
                  <a:pt x="774527" y="3401568"/>
                </a:lnTo>
                <a:lnTo>
                  <a:pt x="769892" y="3133175"/>
                </a:lnTo>
                <a:cubicBezTo>
                  <a:pt x="732577" y="2055441"/>
                  <a:pt x="492520" y="1056020"/>
                  <a:pt x="104445" y="215033"/>
                </a:cubicBezTo>
                <a:close/>
              </a:path>
            </a:pathLst>
          </a:custGeom>
        </p:spPr>
      </p:pic>
      <p:pic>
        <p:nvPicPr>
          <p:cNvPr id="7" name="Picture 6" descr="Heart shape cloud on a blue sky">
            <a:extLst>
              <a:ext uri="{FF2B5EF4-FFF2-40B4-BE49-F238E27FC236}">
                <a16:creationId xmlns:a16="http://schemas.microsoft.com/office/drawing/2014/main" id="{0D1AB058-9FCA-D5FD-212F-886DD1370A56}"/>
              </a:ext>
            </a:extLst>
          </p:cNvPr>
          <p:cNvPicPr>
            <a:picLocks noChangeAspect="1"/>
          </p:cNvPicPr>
          <p:nvPr/>
        </p:nvPicPr>
        <p:blipFill rotWithShape="1">
          <a:blip r:embed="rId3">
            <a:extLst>
              <a:ext uri="{28A0092B-C50C-407E-A947-70E740481C1C}">
                <a14:useLocalDpi xmlns:a14="http://schemas.microsoft.com/office/drawing/2010/main" val="0"/>
              </a:ext>
            </a:extLst>
          </a:blip>
          <a:srcRect r="19189" b="1"/>
          <a:stretch/>
        </p:blipFill>
        <p:spPr>
          <a:xfrm>
            <a:off x="5115314" y="10"/>
            <a:ext cx="4118110" cy="3401558"/>
          </a:xfrm>
          <a:custGeom>
            <a:avLst/>
            <a:gdLst/>
            <a:ahLst/>
            <a:cxnLst/>
            <a:rect l="l" t="t" r="r" b="b"/>
            <a:pathLst>
              <a:path w="4118110" h="3401568">
                <a:moveTo>
                  <a:pt x="0" y="0"/>
                </a:moveTo>
                <a:lnTo>
                  <a:pt x="3343575" y="0"/>
                </a:lnTo>
                <a:lnTo>
                  <a:pt x="3448028" y="215050"/>
                </a:lnTo>
                <a:cubicBezTo>
                  <a:pt x="3836103" y="1056037"/>
                  <a:pt x="4076161" y="2055458"/>
                  <a:pt x="4113475" y="3133192"/>
                </a:cubicBezTo>
                <a:lnTo>
                  <a:pt x="4118110" y="3401568"/>
                </a:lnTo>
                <a:lnTo>
                  <a:pt x="801224" y="3401568"/>
                </a:lnTo>
                <a:lnTo>
                  <a:pt x="797493" y="3185579"/>
                </a:lnTo>
                <a:cubicBezTo>
                  <a:pt x="756786" y="2009870"/>
                  <a:pt x="474799" y="927359"/>
                  <a:pt x="22579" y="42066"/>
                </a:cubicBezTo>
                <a:close/>
              </a:path>
            </a:pathLst>
          </a:custGeom>
        </p:spPr>
      </p:pic>
      <p:pic>
        <p:nvPicPr>
          <p:cNvPr id="9" name="Picture 8">
            <a:extLst>
              <a:ext uri="{FF2B5EF4-FFF2-40B4-BE49-F238E27FC236}">
                <a16:creationId xmlns:a16="http://schemas.microsoft.com/office/drawing/2014/main" id="{B429B680-D938-5160-0F27-69ABB18062F9}"/>
              </a:ext>
            </a:extLst>
          </p:cNvPr>
          <p:cNvPicPr>
            <a:picLocks noChangeAspect="1"/>
          </p:cNvPicPr>
          <p:nvPr/>
        </p:nvPicPr>
        <p:blipFill rotWithShape="1">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t="12463" r="-1" b="22963"/>
          <a:stretch/>
        </p:blipFill>
        <p:spPr>
          <a:xfrm>
            <a:off x="5168353" y="3456432"/>
            <a:ext cx="7023646" cy="3401568"/>
          </a:xfrm>
          <a:custGeom>
            <a:avLst/>
            <a:gdLst/>
            <a:ahLst/>
            <a:cxnLst/>
            <a:rect l="l" t="t" r="r" b="b"/>
            <a:pathLst>
              <a:path w="7023646" h="3401568">
                <a:moveTo>
                  <a:pt x="749132" y="0"/>
                </a:moveTo>
                <a:lnTo>
                  <a:pt x="7023646" y="0"/>
                </a:lnTo>
                <a:lnTo>
                  <a:pt x="7023646" y="3401568"/>
                </a:lnTo>
                <a:lnTo>
                  <a:pt x="0" y="3401568"/>
                </a:lnTo>
                <a:lnTo>
                  <a:pt x="79008" y="3238906"/>
                </a:lnTo>
                <a:cubicBezTo>
                  <a:pt x="502362" y="2321466"/>
                  <a:pt x="749563" y="1215476"/>
                  <a:pt x="749563" y="24956"/>
                </a:cubicBezTo>
                <a:close/>
              </a:path>
            </a:pathLst>
          </a:custGeom>
        </p:spPr>
      </p:pic>
      <p:sp useBgFill="1">
        <p:nvSpPr>
          <p:cNvPr id="25" name="Freeform: Shape 24">
            <a:extLst>
              <a:ext uri="{FF2B5EF4-FFF2-40B4-BE49-F238E27FC236}">
                <a16:creationId xmlns:a16="http://schemas.microsoft.com/office/drawing/2014/main" id="{33F94DB1-BC5D-454D-845C-7BA3A1F469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932965" cy="6858000"/>
          </a:xfrm>
          <a:custGeom>
            <a:avLst/>
            <a:gdLst>
              <a:gd name="connsiteX0" fmla="*/ 0 w 5932965"/>
              <a:gd name="connsiteY0" fmla="*/ 0 h 6858000"/>
              <a:gd name="connsiteX1" fmla="*/ 5140363 w 5932965"/>
              <a:gd name="connsiteY1" fmla="*/ 0 h 6858000"/>
              <a:gd name="connsiteX2" fmla="*/ 5152943 w 5932965"/>
              <a:gd name="connsiteY2" fmla="*/ 23550 h 6858000"/>
              <a:gd name="connsiteX3" fmla="*/ 5932965 w 5932965"/>
              <a:gd name="connsiteY3" fmla="*/ 3479505 h 6858000"/>
              <a:gd name="connsiteX4" fmla="*/ 5262410 w 5932965"/>
              <a:gd name="connsiteY4" fmla="*/ 6708999 h 6858000"/>
              <a:gd name="connsiteX5" fmla="*/ 5190385 w 5932965"/>
              <a:gd name="connsiteY5" fmla="*/ 6858000 h 6858000"/>
              <a:gd name="connsiteX6" fmla="*/ 0 w 5932965"/>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32965" h="6858000">
                <a:moveTo>
                  <a:pt x="0" y="0"/>
                </a:moveTo>
                <a:lnTo>
                  <a:pt x="5140363" y="0"/>
                </a:lnTo>
                <a:lnTo>
                  <a:pt x="5152943" y="23550"/>
                </a:lnTo>
                <a:cubicBezTo>
                  <a:pt x="5642847" y="987256"/>
                  <a:pt x="5932965" y="2183538"/>
                  <a:pt x="5932965" y="3479505"/>
                </a:cubicBezTo>
                <a:cubicBezTo>
                  <a:pt x="5932965" y="4675783"/>
                  <a:pt x="5685764" y="5787121"/>
                  <a:pt x="5262410" y="6708999"/>
                </a:cubicBezTo>
                <a:lnTo>
                  <a:pt x="5190385"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7" name="Freeform: Shape 26">
            <a:extLst>
              <a:ext uri="{FF2B5EF4-FFF2-40B4-BE49-F238E27FC236}">
                <a16:creationId xmlns:a16="http://schemas.microsoft.com/office/drawing/2014/main" id="{5676B86F-860B-4586-BCAA-C0650C09B7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922333" cy="6858000"/>
          </a:xfrm>
          <a:custGeom>
            <a:avLst/>
            <a:gdLst>
              <a:gd name="connsiteX0" fmla="*/ 0 w 5922333"/>
              <a:gd name="connsiteY0" fmla="*/ 0 h 6858000"/>
              <a:gd name="connsiteX1" fmla="*/ 5129731 w 5922333"/>
              <a:gd name="connsiteY1" fmla="*/ 0 h 6858000"/>
              <a:gd name="connsiteX2" fmla="*/ 5142311 w 5922333"/>
              <a:gd name="connsiteY2" fmla="*/ 23550 h 6858000"/>
              <a:gd name="connsiteX3" fmla="*/ 5922333 w 5922333"/>
              <a:gd name="connsiteY3" fmla="*/ 3479505 h 6858000"/>
              <a:gd name="connsiteX4" fmla="*/ 5251778 w 5922333"/>
              <a:gd name="connsiteY4" fmla="*/ 6708999 h 6858000"/>
              <a:gd name="connsiteX5" fmla="*/ 5179753 w 5922333"/>
              <a:gd name="connsiteY5" fmla="*/ 6858000 h 6858000"/>
              <a:gd name="connsiteX6" fmla="*/ 0 w 592233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22333" h="6858000">
                <a:moveTo>
                  <a:pt x="0" y="0"/>
                </a:moveTo>
                <a:lnTo>
                  <a:pt x="5129731" y="0"/>
                </a:lnTo>
                <a:lnTo>
                  <a:pt x="5142311" y="23550"/>
                </a:lnTo>
                <a:cubicBezTo>
                  <a:pt x="5632215" y="987256"/>
                  <a:pt x="5922333" y="2183538"/>
                  <a:pt x="5922333" y="3479505"/>
                </a:cubicBezTo>
                <a:cubicBezTo>
                  <a:pt x="5922333" y="4675783"/>
                  <a:pt x="5675132" y="5787121"/>
                  <a:pt x="5251778" y="6708999"/>
                </a:cubicBezTo>
                <a:lnTo>
                  <a:pt x="5179753"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Rectangle 28">
            <a:extLst>
              <a:ext uri="{FF2B5EF4-FFF2-40B4-BE49-F238E27FC236}">
                <a16:creationId xmlns:a16="http://schemas.microsoft.com/office/drawing/2014/main" id="{8C818ED5-2F56-4171-9445-3AA4F44623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016867"/>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DE74FCE8-866C-4AFA-B45C-FACE2A6094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8911" y="2089941"/>
            <a:ext cx="4970439"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531BA22C-4A6D-4F44-A3E7-AE7A92FD60FC}"/>
              </a:ext>
            </a:extLst>
          </p:cNvPr>
          <p:cNvSpPr txBox="1"/>
          <p:nvPr/>
        </p:nvSpPr>
        <p:spPr>
          <a:xfrm>
            <a:off x="438911" y="2592008"/>
            <a:ext cx="4720296" cy="3212304"/>
          </a:xfrm>
          <a:prstGeom prst="rect">
            <a:avLst/>
          </a:prstGeom>
        </p:spPr>
        <p:txBody>
          <a:bodyPr vert="horz" lIns="91440" tIns="45720" rIns="91440" bIns="45720" rtlCol="0">
            <a:normAutofit/>
          </a:bodyPr>
          <a:lstStyle/>
          <a:p>
            <a:pPr marR="0">
              <a:spcBef>
                <a:spcPts val="0"/>
              </a:spcBef>
            </a:pPr>
            <a:r>
              <a:rPr lang="en-US" sz="2400" b="1" dirty="0">
                <a:effectLst/>
              </a:rPr>
              <a:t>The Great Spirit is in all things, is in the air we breathe. The Great Spirit is our Father, but the Earth is our Mother. She nourishes us; that which we put into the ground, She returns to us....</a:t>
            </a:r>
          </a:p>
          <a:p>
            <a:pPr marR="0" algn="r">
              <a:spcBef>
                <a:spcPts val="0"/>
              </a:spcBef>
            </a:pPr>
            <a:r>
              <a:rPr lang="en-US" sz="2000" b="1" dirty="0">
                <a:effectLst/>
              </a:rPr>
              <a:t>American Indigenous </a:t>
            </a:r>
          </a:p>
          <a:p>
            <a:pPr marR="0" algn="r">
              <a:spcBef>
                <a:spcPts val="0"/>
              </a:spcBef>
            </a:pPr>
            <a:r>
              <a:rPr lang="en-US" sz="2000" b="1" dirty="0">
                <a:effectLst/>
              </a:rPr>
              <a:t>(Wabanaki Algonquin), </a:t>
            </a:r>
          </a:p>
          <a:p>
            <a:pPr marR="0" algn="r">
              <a:spcBef>
                <a:spcPts val="0"/>
              </a:spcBef>
            </a:pPr>
            <a:r>
              <a:rPr lang="en-US" sz="2000" b="1" dirty="0">
                <a:effectLst/>
              </a:rPr>
              <a:t>Big Thunder [Bedagi]</a:t>
            </a:r>
          </a:p>
        </p:txBody>
      </p:sp>
    </p:spTree>
    <p:extLst>
      <p:ext uri="{BB962C8B-B14F-4D97-AF65-F5344CB8AC3E}">
        <p14:creationId xmlns:p14="http://schemas.microsoft.com/office/powerpoint/2010/main" val="4044381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7AEDAEF3-620B-CB01-BC48-05905F86B008}"/>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r="6588" b="-1"/>
          <a:stretch/>
        </p:blipFill>
        <p:spPr>
          <a:xfrm>
            <a:off x="1" y="10"/>
            <a:ext cx="9669642" cy="6857990"/>
          </a:xfrm>
          <a:prstGeom prst="rect">
            <a:avLst/>
          </a:prstGeom>
        </p:spPr>
      </p:pic>
      <p:sp>
        <p:nvSpPr>
          <p:cNvPr id="17" name="Rectangle 16">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1E623802-87FE-4F4F-94C6-334535E77629}"/>
              </a:ext>
            </a:extLst>
          </p:cNvPr>
          <p:cNvSpPr txBox="1"/>
          <p:nvPr/>
        </p:nvSpPr>
        <p:spPr>
          <a:xfrm>
            <a:off x="8658508" y="1779473"/>
            <a:ext cx="3098320" cy="3299053"/>
          </a:xfrm>
          <a:prstGeom prst="rect">
            <a:avLst/>
          </a:prstGeom>
        </p:spPr>
        <p:txBody>
          <a:bodyPr vert="horz" lIns="91440" tIns="45720" rIns="91440" bIns="45720" rtlCol="0">
            <a:normAutofit/>
          </a:bodyPr>
          <a:lstStyle/>
          <a:p>
            <a:pPr>
              <a:lnSpc>
                <a:spcPct val="90000"/>
              </a:lnSpc>
            </a:pPr>
            <a:r>
              <a:rPr lang="en-US" sz="2400" b="1" dirty="0"/>
              <a:t>We are all visitors to this time, this place. We are just passing through. Our purpose here is to observe, to learn, to grow, to love… and then we return home.</a:t>
            </a:r>
          </a:p>
          <a:p>
            <a:pPr algn="r">
              <a:lnSpc>
                <a:spcPct val="90000"/>
              </a:lnSpc>
            </a:pPr>
            <a:r>
              <a:rPr lang="en-US" sz="2000" b="1" dirty="0"/>
              <a:t>Australian Aboriginal Wisdom</a:t>
            </a:r>
          </a:p>
        </p:txBody>
      </p:sp>
    </p:spTree>
    <p:extLst>
      <p:ext uri="{BB962C8B-B14F-4D97-AF65-F5344CB8AC3E}">
        <p14:creationId xmlns:p14="http://schemas.microsoft.com/office/powerpoint/2010/main" val="2732344956"/>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6F06365-9CC9-4401-AAA7-985ADB33841D}"/>
              </a:ext>
            </a:extLst>
          </p:cNvPr>
          <p:cNvSpPr txBox="1"/>
          <p:nvPr/>
        </p:nvSpPr>
        <p:spPr>
          <a:xfrm>
            <a:off x="8854633" y="2204818"/>
            <a:ext cx="3196469" cy="2308324"/>
          </a:xfrm>
          <a:prstGeom prst="rect">
            <a:avLst/>
          </a:prstGeom>
          <a:noFill/>
        </p:spPr>
        <p:txBody>
          <a:bodyPr wrap="square">
            <a:spAutoFit/>
          </a:bodyPr>
          <a:lstStyle/>
          <a:p>
            <a:pPr marL="0" marR="0">
              <a:spcBef>
                <a:spcPts val="0"/>
              </a:spcBef>
            </a:pPr>
            <a:r>
              <a:rPr lang="en-US" sz="2400" b="1" dirty="0">
                <a:effectLst/>
                <a:latin typeface="Arial" panose="020B0604020202020204" pitchFamily="34" charset="0"/>
                <a:ea typeface="Times New Roman" panose="02020603050405020304" pitchFamily="18" charset="0"/>
                <a:cs typeface="Arial" panose="020B0604020202020204" pitchFamily="34" charset="0"/>
              </a:rPr>
              <a:t>There is no death. Only a change of worlds.</a:t>
            </a:r>
            <a:endParaRPr lang="en-US" sz="2400" b="1" dirty="0">
              <a:effectLst/>
              <a:latin typeface="Arial" panose="020B0604020202020204" pitchFamily="34" charset="0"/>
              <a:ea typeface="Calibri" panose="020F0502020204030204" pitchFamily="34" charset="0"/>
              <a:cs typeface="Arial" panose="020B0604020202020204" pitchFamily="34" charset="0"/>
            </a:endParaRPr>
          </a:p>
          <a:p>
            <a:pPr marL="457200" marR="0" algn="r">
              <a:spcBef>
                <a:spcPts val="0"/>
              </a:spcBef>
            </a:pPr>
            <a:r>
              <a:rPr lang="en-US" b="1" dirty="0">
                <a:effectLst/>
                <a:latin typeface="Arial" panose="020B0604020202020204" pitchFamily="34" charset="0"/>
                <a:ea typeface="Times New Roman" panose="02020603050405020304" pitchFamily="18" charset="0"/>
                <a:cs typeface="Arial" panose="020B0604020202020204" pitchFamily="34" charset="0"/>
              </a:rPr>
              <a:t>American Indigenous Religions, </a:t>
            </a:r>
            <a:endParaRPr lang="en-US" b="1" dirty="0">
              <a:effectLst/>
              <a:latin typeface="Arial" panose="020B0604020202020204" pitchFamily="34" charset="0"/>
              <a:ea typeface="Calibri" panose="020F0502020204030204" pitchFamily="34" charset="0"/>
              <a:cs typeface="Arial" panose="020B0604020202020204" pitchFamily="34" charset="0"/>
            </a:endParaRPr>
          </a:p>
          <a:p>
            <a:pPr marL="457200" marR="0" algn="r">
              <a:spcBef>
                <a:spcPts val="0"/>
              </a:spcBef>
            </a:pPr>
            <a:r>
              <a:rPr lang="en-US" b="1" dirty="0">
                <a:effectLst/>
                <a:latin typeface="Arial" panose="020B0604020202020204" pitchFamily="34" charset="0"/>
                <a:ea typeface="Times New Roman" panose="02020603050405020304" pitchFamily="18" charset="0"/>
                <a:cs typeface="Arial" panose="020B0604020202020204" pitchFamily="34" charset="0"/>
              </a:rPr>
              <a:t>Chief Seattle (Suquamish)</a:t>
            </a:r>
            <a:endParaRPr lang="en-US" b="1" dirty="0">
              <a:effectLst/>
              <a:latin typeface="Arial" panose="020B0604020202020204" pitchFamily="34" charset="0"/>
              <a:ea typeface="Calibri" panose="020F0502020204030204" pitchFamily="34" charset="0"/>
              <a:cs typeface="Arial" panose="020B0604020202020204" pitchFamily="34" charset="0"/>
            </a:endParaRPr>
          </a:p>
        </p:txBody>
      </p:sp>
      <p:pic>
        <p:nvPicPr>
          <p:cNvPr id="8" name="Picture 7" descr="A picture containing coelenterate, clear, drawing, jellyfish&#10;&#10;Description automatically generated">
            <a:extLst>
              <a:ext uri="{FF2B5EF4-FFF2-40B4-BE49-F238E27FC236}">
                <a16:creationId xmlns:a16="http://schemas.microsoft.com/office/drawing/2014/main" id="{D6776384-9B60-46BF-9CF6-E8667254C5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8854633" cy="6858000"/>
          </a:xfrm>
          <a:prstGeom prst="rect">
            <a:avLst/>
          </a:prstGeom>
        </p:spPr>
      </p:pic>
    </p:spTree>
    <p:extLst>
      <p:ext uri="{BB962C8B-B14F-4D97-AF65-F5344CB8AC3E}">
        <p14:creationId xmlns:p14="http://schemas.microsoft.com/office/powerpoint/2010/main" val="223927878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icture containing outdoor, tree&#10;&#10;Description automatically generated">
            <a:extLst>
              <a:ext uri="{FF2B5EF4-FFF2-40B4-BE49-F238E27FC236}">
                <a16:creationId xmlns:a16="http://schemas.microsoft.com/office/drawing/2014/main" id="{6C9A3107-1C82-AF8F-7C1A-F83A49CF45F6}"/>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2071" b="3049"/>
          <a:stretch/>
        </p:blipFill>
        <p:spPr>
          <a:xfrm>
            <a:off x="2429054" y="0"/>
            <a:ext cx="9669642" cy="6857990"/>
          </a:xfrm>
          <a:prstGeom prst="rect">
            <a:avLst/>
          </a:prstGeom>
        </p:spPr>
      </p:pic>
      <p:sp>
        <p:nvSpPr>
          <p:cNvPr id="20" name="Rectangle 19">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E478F301-8CCC-4610-95A5-AF107912A70D}"/>
              </a:ext>
            </a:extLst>
          </p:cNvPr>
          <p:cNvSpPr txBox="1"/>
          <p:nvPr/>
        </p:nvSpPr>
        <p:spPr>
          <a:xfrm>
            <a:off x="584462" y="1533279"/>
            <a:ext cx="3502573" cy="3791431"/>
          </a:xfrm>
          <a:prstGeom prst="rect">
            <a:avLst/>
          </a:prstGeom>
        </p:spPr>
        <p:txBody>
          <a:bodyPr vert="horz" lIns="91440" tIns="45720" rIns="91440" bIns="45720" rtlCol="0">
            <a:normAutofit/>
          </a:bodyPr>
          <a:lstStyle/>
          <a:p>
            <a:pPr marR="0">
              <a:spcBef>
                <a:spcPts val="0"/>
              </a:spcBef>
              <a:tabLst>
                <a:tab pos="5943600" algn="r"/>
              </a:tabLst>
            </a:pPr>
            <a:r>
              <a:rPr lang="en-US" sz="2400" b="1" dirty="0">
                <a:effectLst/>
              </a:rPr>
              <a:t>Perform all thy actions with mind concentrated on the Divine, renouncing attachment and looking upon success and failure with an equal eye. Spirituality implies equanimity. </a:t>
            </a:r>
          </a:p>
          <a:p>
            <a:pPr marR="0" algn="r">
              <a:spcBef>
                <a:spcPts val="0"/>
              </a:spcBef>
              <a:tabLst>
                <a:tab pos="5943600" algn="r"/>
              </a:tabLst>
            </a:pPr>
            <a:r>
              <a:rPr lang="en-US" sz="2000" b="1" dirty="0">
                <a:effectLst/>
              </a:rPr>
              <a:t>Hinduism, </a:t>
            </a:r>
          </a:p>
          <a:p>
            <a:pPr marR="0" algn="r">
              <a:spcBef>
                <a:spcPts val="0"/>
              </a:spcBef>
              <a:tabLst>
                <a:tab pos="5943600" algn="r"/>
              </a:tabLst>
            </a:pPr>
            <a:r>
              <a:rPr lang="en-US" sz="2000" b="1" i="1" dirty="0">
                <a:effectLst/>
              </a:rPr>
              <a:t>Bhagavad-Gita</a:t>
            </a:r>
            <a:r>
              <a:rPr lang="en-US" sz="2000" b="1" dirty="0">
                <a:effectLst/>
              </a:rPr>
              <a:t> 2: 47-48</a:t>
            </a:r>
          </a:p>
        </p:txBody>
      </p:sp>
    </p:spTree>
    <p:extLst>
      <p:ext uri="{BB962C8B-B14F-4D97-AF65-F5344CB8AC3E}">
        <p14:creationId xmlns:p14="http://schemas.microsoft.com/office/powerpoint/2010/main" val="3934785257"/>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close up of a tire&#10;&#10;Description automatically generated with medium confidence">
            <a:extLst>
              <a:ext uri="{FF2B5EF4-FFF2-40B4-BE49-F238E27FC236}">
                <a16:creationId xmlns:a16="http://schemas.microsoft.com/office/drawing/2014/main" id="{D7A60128-77E9-4F04-A2EA-F13D485624DC}"/>
              </a:ext>
            </a:extLst>
          </p:cNvPr>
          <p:cNvPicPr>
            <a:picLocks noChangeAspect="1"/>
          </p:cNvPicPr>
          <p:nvPr/>
        </p:nvPicPr>
        <p:blipFill rotWithShape="1">
          <a:blip r:embed="rId2">
            <a:extLst>
              <a:ext uri="{28A0092B-C50C-407E-A947-70E740481C1C}">
                <a14:useLocalDpi xmlns:a14="http://schemas.microsoft.com/office/drawing/2010/main" val="0"/>
              </a:ext>
            </a:extLst>
          </a:blip>
          <a:srcRect l="1913" r="3969" b="-1"/>
          <a:stretch/>
        </p:blipFill>
        <p:spPr>
          <a:xfrm>
            <a:off x="1" y="10"/>
            <a:ext cx="9669642" cy="6857990"/>
          </a:xfrm>
          <a:prstGeom prst="rect">
            <a:avLst/>
          </a:prstGeom>
        </p:spPr>
      </p:pic>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13E740D2-D327-4CD8-81C6-64DF9211D1ED}"/>
              </a:ext>
            </a:extLst>
          </p:cNvPr>
          <p:cNvSpPr txBox="1"/>
          <p:nvPr/>
        </p:nvSpPr>
        <p:spPr>
          <a:xfrm>
            <a:off x="8001057" y="540861"/>
            <a:ext cx="3955153" cy="5592519"/>
          </a:xfrm>
          <a:prstGeom prst="rect">
            <a:avLst/>
          </a:prstGeom>
        </p:spPr>
        <p:txBody>
          <a:bodyPr vert="horz" lIns="91440" tIns="45720" rIns="91440" bIns="45720" rtlCol="0">
            <a:normAutofit fontScale="92500"/>
          </a:bodyPr>
          <a:lstStyle/>
          <a:p>
            <a:pPr marR="0">
              <a:lnSpc>
                <a:spcPct val="110000"/>
              </a:lnSpc>
              <a:spcBef>
                <a:spcPts val="0"/>
              </a:spcBef>
            </a:pPr>
            <a:r>
              <a:rPr lang="en-US" sz="2600" b="1" dirty="0">
                <a:effectLst/>
                <a:latin typeface="Arial" panose="020B0604020202020204" pitchFamily="34" charset="0"/>
                <a:cs typeface="Arial" panose="020B0604020202020204" pitchFamily="34" charset="0"/>
              </a:rPr>
              <a:t>Where can I go to escape your Spirit? Where can I flee from your presence? If I climb up to heaven, you are there; if I lie down in Sh'ol, you are there. If I fly away with the wings of the dawn and land beyond the sea, even there your hand would lead me, your right hand would hold me fast.</a:t>
            </a:r>
          </a:p>
          <a:p>
            <a:pPr marR="0" algn="r">
              <a:lnSpc>
                <a:spcPct val="110000"/>
              </a:lnSpc>
              <a:spcBef>
                <a:spcPts val="0"/>
              </a:spcBef>
            </a:pPr>
            <a:r>
              <a:rPr lang="en-US" sz="2000" b="1" dirty="0">
                <a:effectLst/>
                <a:latin typeface="Arial" panose="020B0604020202020204" pitchFamily="34" charset="0"/>
                <a:cs typeface="Arial" panose="020B0604020202020204" pitchFamily="34" charset="0"/>
              </a:rPr>
              <a:t>Judaism, </a:t>
            </a:r>
          </a:p>
          <a:p>
            <a:pPr marR="0" algn="r">
              <a:lnSpc>
                <a:spcPct val="110000"/>
              </a:lnSpc>
              <a:spcBef>
                <a:spcPts val="0"/>
              </a:spcBef>
            </a:pPr>
            <a:r>
              <a:rPr lang="en-US" sz="2000" b="1" i="1" dirty="0">
                <a:effectLst/>
                <a:latin typeface="Arial" panose="020B0604020202020204" pitchFamily="34" charset="0"/>
                <a:cs typeface="Arial" panose="020B0604020202020204" pitchFamily="34" charset="0"/>
              </a:rPr>
              <a:t>Psalm</a:t>
            </a:r>
            <a:r>
              <a:rPr lang="en-US" sz="2000" b="1" dirty="0">
                <a:effectLst/>
                <a:latin typeface="Arial" panose="020B0604020202020204" pitchFamily="34" charset="0"/>
                <a:cs typeface="Arial" panose="020B0604020202020204" pitchFamily="34" charset="0"/>
              </a:rPr>
              <a:t> 139: 7-10</a:t>
            </a:r>
          </a:p>
        </p:txBody>
      </p:sp>
    </p:spTree>
    <p:extLst>
      <p:ext uri="{BB962C8B-B14F-4D97-AF65-F5344CB8AC3E}">
        <p14:creationId xmlns:p14="http://schemas.microsoft.com/office/powerpoint/2010/main" val="284932479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4BB92ED-ACD6-482B-8702-CC1DC28AC741}"/>
              </a:ext>
            </a:extLst>
          </p:cNvPr>
          <p:cNvSpPr txBox="1"/>
          <p:nvPr/>
        </p:nvSpPr>
        <p:spPr>
          <a:xfrm>
            <a:off x="760976" y="1289953"/>
            <a:ext cx="3425254" cy="4278094"/>
          </a:xfrm>
          <a:prstGeom prst="rect">
            <a:avLst/>
          </a:prstGeom>
          <a:noFill/>
        </p:spPr>
        <p:txBody>
          <a:bodyPr wrap="square">
            <a:spAutoFit/>
          </a:bodyPr>
          <a:lstStyle/>
          <a:p>
            <a:pPr marL="0" marR="0">
              <a:spcBef>
                <a:spcPts val="0"/>
              </a:spcBef>
              <a:tabLst>
                <a:tab pos="5943600" algn="r"/>
              </a:tabLst>
            </a:pPr>
            <a:r>
              <a:rPr lang="en-US" sz="2800" b="1" dirty="0">
                <a:effectLst/>
                <a:latin typeface="Arial" panose="020B0604020202020204" pitchFamily="34" charset="0"/>
                <a:ea typeface="Calibri" panose="020F0502020204030204" pitchFamily="34" charset="0"/>
                <a:cs typeface="Arial" panose="020B0604020202020204" pitchFamily="34" charset="0"/>
              </a:rPr>
              <a:t>     Create in me a clean heart, God; renew in me a resolute spirit...</a:t>
            </a:r>
          </a:p>
          <a:p>
            <a:pPr marL="0" marR="0">
              <a:spcBef>
                <a:spcPts val="0"/>
              </a:spcBef>
              <a:tabLst>
                <a:tab pos="5943600" algn="r"/>
              </a:tabLst>
            </a:pPr>
            <a:r>
              <a:rPr lang="en-US" sz="2800" b="1" dirty="0">
                <a:effectLst/>
                <a:latin typeface="Arial" panose="020B0604020202020204" pitchFamily="34" charset="0"/>
                <a:ea typeface="Calibri" panose="020F0502020204030204" pitchFamily="34" charset="0"/>
                <a:cs typeface="Arial" panose="020B0604020202020204" pitchFamily="34" charset="0"/>
              </a:rPr>
              <a:t>     Restore my joy in your salvation, and let a willing spirit uphold me.</a:t>
            </a:r>
          </a:p>
          <a:p>
            <a:pPr marL="0" marR="0" algn="r">
              <a:spcBef>
                <a:spcPts val="0"/>
              </a:spcBef>
              <a:tabLst>
                <a:tab pos="5943600" algn="r"/>
              </a:tabLst>
            </a:pPr>
            <a:r>
              <a:rPr lang="en-US" sz="2300" b="1" dirty="0">
                <a:effectLst/>
                <a:latin typeface="Arial" panose="020B0604020202020204" pitchFamily="34" charset="0"/>
                <a:ea typeface="Calibri" panose="020F0502020204030204" pitchFamily="34" charset="0"/>
                <a:cs typeface="Arial" panose="020B0604020202020204" pitchFamily="34" charset="0"/>
              </a:rPr>
              <a:t>Judaism, </a:t>
            </a:r>
          </a:p>
          <a:p>
            <a:pPr marL="0" marR="0" algn="r">
              <a:spcBef>
                <a:spcPts val="0"/>
              </a:spcBef>
              <a:tabLst>
                <a:tab pos="5943600" algn="r"/>
              </a:tabLst>
            </a:pPr>
            <a:r>
              <a:rPr lang="en-US" sz="2300" b="1" i="1" dirty="0">
                <a:effectLst/>
                <a:latin typeface="Arial" panose="020B0604020202020204" pitchFamily="34" charset="0"/>
                <a:ea typeface="Calibri" panose="020F0502020204030204" pitchFamily="34" charset="0"/>
                <a:cs typeface="Arial" panose="020B0604020202020204" pitchFamily="34" charset="0"/>
              </a:rPr>
              <a:t>Psalm</a:t>
            </a:r>
            <a:r>
              <a:rPr lang="en-US" sz="2300" b="1" dirty="0">
                <a:effectLst/>
                <a:latin typeface="Arial" panose="020B0604020202020204" pitchFamily="34" charset="0"/>
                <a:ea typeface="Calibri" panose="020F0502020204030204" pitchFamily="34" charset="0"/>
                <a:cs typeface="Arial" panose="020B0604020202020204" pitchFamily="34" charset="0"/>
              </a:rPr>
              <a:t> 51: 10, 12</a:t>
            </a:r>
          </a:p>
        </p:txBody>
      </p:sp>
      <p:pic>
        <p:nvPicPr>
          <p:cNvPr id="4" name="Picture 3" descr="A picture containing human face, toddler, person, clothing&#10;&#10;Description automatically generated">
            <a:extLst>
              <a:ext uri="{FF2B5EF4-FFF2-40B4-BE49-F238E27FC236}">
                <a16:creationId xmlns:a16="http://schemas.microsoft.com/office/drawing/2014/main" id="{2DDA0846-AF9A-827F-72D5-4C09667C6D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85498" y="0"/>
            <a:ext cx="7521676" cy="6858000"/>
          </a:xfrm>
          <a:prstGeom prst="rect">
            <a:avLst/>
          </a:prstGeom>
        </p:spPr>
      </p:pic>
    </p:spTree>
    <p:extLst>
      <p:ext uri="{BB962C8B-B14F-4D97-AF65-F5344CB8AC3E}">
        <p14:creationId xmlns:p14="http://schemas.microsoft.com/office/powerpoint/2010/main" val="2054409606"/>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1B499D0-0C8E-442B-8BC2-6B99C1ABBFEE}"/>
              </a:ext>
            </a:extLst>
          </p:cNvPr>
          <p:cNvSpPr txBox="1"/>
          <p:nvPr/>
        </p:nvSpPr>
        <p:spPr>
          <a:xfrm>
            <a:off x="8748959" y="589084"/>
            <a:ext cx="3443041" cy="6140142"/>
          </a:xfrm>
          <a:prstGeom prst="rect">
            <a:avLst/>
          </a:prstGeom>
          <a:noFill/>
        </p:spPr>
        <p:txBody>
          <a:bodyPr wrap="square">
            <a:spAutoFit/>
          </a:bodyPr>
          <a:lstStyle/>
          <a:p>
            <a:pPr marL="0" marR="0">
              <a:spcBef>
                <a:spcPts val="0"/>
              </a:spcBef>
              <a:tabLst>
                <a:tab pos="5943600" algn="r"/>
              </a:tabLst>
            </a:pPr>
            <a:r>
              <a:rPr lang="en-US" sz="2100" b="1" dirty="0">
                <a:effectLst/>
                <a:latin typeface="Arial" panose="020B0604020202020204" pitchFamily="34" charset="0"/>
                <a:ea typeface="Calibri" panose="020F0502020204030204" pitchFamily="34" charset="0"/>
                <a:cs typeface="Arial" panose="020B0604020202020204" pitchFamily="34" charset="0"/>
              </a:rPr>
              <a:t>Whoever takes refuge with the awakened one, the truth, and the community, who with clear understanding perceives the four noble truths: namely suffering, the origin of suffering, the cessation of suffering, and the eightfold holy way that leads to the cessation of suffering, that is the safe refuge; that is the best refuge; having gone to that refuge, a person is delivered from all pains.</a:t>
            </a:r>
          </a:p>
          <a:p>
            <a:pPr marL="457200" marR="0" algn="r">
              <a:spcBef>
                <a:spcPts val="0"/>
              </a:spcBef>
              <a:tabLst>
                <a:tab pos="5943600" algn="r"/>
              </a:tabLst>
            </a:pPr>
            <a:r>
              <a:rPr lang="en-US" sz="1700" b="1" dirty="0">
                <a:effectLst/>
                <a:latin typeface="Arial" panose="020B0604020202020204" pitchFamily="34" charset="0"/>
                <a:ea typeface="Calibri" panose="020F0502020204030204" pitchFamily="34" charset="0"/>
                <a:cs typeface="Arial" panose="020B0604020202020204" pitchFamily="34" charset="0"/>
              </a:rPr>
              <a:t>Buddhism, </a:t>
            </a:r>
          </a:p>
          <a:p>
            <a:pPr marL="457200" marR="0" algn="r">
              <a:spcBef>
                <a:spcPts val="0"/>
              </a:spcBef>
              <a:tabLst>
                <a:tab pos="5943600" algn="r"/>
              </a:tabLst>
            </a:pPr>
            <a:r>
              <a:rPr lang="en-US" sz="1700" b="1" i="1" dirty="0">
                <a:effectLst/>
                <a:latin typeface="Arial" panose="020B0604020202020204" pitchFamily="34" charset="0"/>
                <a:ea typeface="Calibri" panose="020F0502020204030204" pitchFamily="34" charset="0"/>
                <a:cs typeface="Arial" panose="020B0604020202020204" pitchFamily="34" charset="0"/>
              </a:rPr>
              <a:t>Dhammapada</a:t>
            </a:r>
            <a:r>
              <a:rPr lang="en-US" sz="1700" b="1" dirty="0">
                <a:effectLst/>
                <a:latin typeface="Arial" panose="020B0604020202020204" pitchFamily="34" charset="0"/>
                <a:ea typeface="Calibri" panose="020F0502020204030204" pitchFamily="34" charset="0"/>
                <a:cs typeface="Arial" panose="020B0604020202020204" pitchFamily="34" charset="0"/>
              </a:rPr>
              <a:t> 137</a:t>
            </a:r>
          </a:p>
        </p:txBody>
      </p:sp>
      <p:pic>
        <p:nvPicPr>
          <p:cNvPr id="7" name="Picture 6" descr="A large group of people gathered outside&#10;&#10;Description automatically generated with low confidence">
            <a:extLst>
              <a:ext uri="{FF2B5EF4-FFF2-40B4-BE49-F238E27FC236}">
                <a16:creationId xmlns:a16="http://schemas.microsoft.com/office/drawing/2014/main" id="{A33D215A-08E6-42A9-CDCF-438E0886F3EA}"/>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0" y="589084"/>
            <a:ext cx="8525283" cy="5679831"/>
          </a:xfrm>
          <a:prstGeom prst="rect">
            <a:avLst/>
          </a:prstGeom>
        </p:spPr>
      </p:pic>
    </p:spTree>
    <p:extLst>
      <p:ext uri="{BB962C8B-B14F-4D97-AF65-F5344CB8AC3E}">
        <p14:creationId xmlns:p14="http://schemas.microsoft.com/office/powerpoint/2010/main" val="393015459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Hikers walking across log at lake">
            <a:extLst>
              <a:ext uri="{FF2B5EF4-FFF2-40B4-BE49-F238E27FC236}">
                <a16:creationId xmlns:a16="http://schemas.microsoft.com/office/drawing/2014/main" id="{7C5EBE58-085E-A024-E03D-C124CDBFB983}"/>
              </a:ext>
            </a:extLst>
          </p:cNvPr>
          <p:cNvPicPr>
            <a:picLocks noChangeAspect="1"/>
          </p:cNvPicPr>
          <p:nvPr/>
        </p:nvPicPr>
        <p:blipFill rotWithShape="1">
          <a:blip r:embed="rId2">
            <a:extLst>
              <a:ext uri="{28A0092B-C50C-407E-A947-70E740481C1C}">
                <a14:useLocalDpi xmlns:a14="http://schemas.microsoft.com/office/drawing/2010/main" val="0"/>
              </a:ext>
            </a:extLst>
          </a:blip>
          <a:srcRect l="5884" r="-1" b="-1"/>
          <a:stretch/>
        </p:blipFill>
        <p:spPr>
          <a:xfrm>
            <a:off x="2519309" y="10"/>
            <a:ext cx="9669642" cy="6857990"/>
          </a:xfrm>
          <a:prstGeom prst="rect">
            <a:avLst/>
          </a:prstGeom>
        </p:spPr>
      </p:pic>
      <p:sp>
        <p:nvSpPr>
          <p:cNvPr id="18" name="Rectangle 17">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126524A8-953B-4231-9E35-BCB9815D390D}"/>
              </a:ext>
            </a:extLst>
          </p:cNvPr>
          <p:cNvSpPr txBox="1"/>
          <p:nvPr/>
        </p:nvSpPr>
        <p:spPr>
          <a:xfrm>
            <a:off x="638504" y="1557619"/>
            <a:ext cx="3586655" cy="3742762"/>
          </a:xfrm>
          <a:prstGeom prst="rect">
            <a:avLst/>
          </a:prstGeom>
        </p:spPr>
        <p:txBody>
          <a:bodyPr vert="horz" lIns="91440" tIns="45720" rIns="91440" bIns="45720" rtlCol="0">
            <a:normAutofit lnSpcReduction="10000"/>
          </a:bodyPr>
          <a:lstStyle/>
          <a:p>
            <a:pPr marR="0">
              <a:spcBef>
                <a:spcPts val="0"/>
              </a:spcBef>
              <a:tabLst>
                <a:tab pos="5943600" algn="r"/>
              </a:tabLst>
            </a:pPr>
            <a:r>
              <a:rPr lang="en-US" sz="2400" b="1" dirty="0">
                <a:effectLst/>
              </a:rPr>
              <a:t>People driven by fear go for refuge to mountains and forests, to sacred groves and shrines. That is not a safe refuge; that is not the best refuge. After having got to that refuge, a person is not delivered from all pains.</a:t>
            </a:r>
          </a:p>
          <a:p>
            <a:pPr marR="0" algn="r">
              <a:spcBef>
                <a:spcPts val="0"/>
              </a:spcBef>
              <a:tabLst>
                <a:tab pos="5943600" algn="r"/>
              </a:tabLst>
            </a:pPr>
            <a:r>
              <a:rPr lang="en-US" sz="2000" b="1" dirty="0">
                <a:effectLst/>
              </a:rPr>
              <a:t>Buddhism, </a:t>
            </a:r>
          </a:p>
          <a:p>
            <a:pPr marR="0" algn="r">
              <a:spcBef>
                <a:spcPts val="0"/>
              </a:spcBef>
              <a:tabLst>
                <a:tab pos="5943600" algn="r"/>
              </a:tabLst>
            </a:pPr>
            <a:r>
              <a:rPr lang="en-US" sz="2000" b="1" i="1" dirty="0">
                <a:effectLst/>
              </a:rPr>
              <a:t>Dhammapada</a:t>
            </a:r>
            <a:r>
              <a:rPr lang="en-US" sz="2000" b="1" dirty="0">
                <a:effectLst/>
              </a:rPr>
              <a:t> 136</a:t>
            </a:r>
          </a:p>
        </p:txBody>
      </p:sp>
    </p:spTree>
    <p:extLst>
      <p:ext uri="{BB962C8B-B14F-4D97-AF65-F5344CB8AC3E}">
        <p14:creationId xmlns:p14="http://schemas.microsoft.com/office/powerpoint/2010/main" val="3914024743"/>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outdoor object, star, night sky&#10;&#10;Description automatically generated">
            <a:extLst>
              <a:ext uri="{FF2B5EF4-FFF2-40B4-BE49-F238E27FC236}">
                <a16:creationId xmlns:a16="http://schemas.microsoft.com/office/drawing/2014/main" id="{AE38CD29-B489-85AD-BBCB-6F10F2B3D9DB}"/>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33125" r="9982"/>
          <a:stretch/>
        </p:blipFill>
        <p:spPr>
          <a:xfrm>
            <a:off x="1" y="10"/>
            <a:ext cx="6936390" cy="6857990"/>
          </a:xfrm>
          <a:prstGeom prst="rect">
            <a:avLst/>
          </a:prstGeom>
        </p:spPr>
      </p:pic>
      <p:sp>
        <p:nvSpPr>
          <p:cNvPr id="3" name="TextBox 2">
            <a:extLst>
              <a:ext uri="{FF2B5EF4-FFF2-40B4-BE49-F238E27FC236}">
                <a16:creationId xmlns:a16="http://schemas.microsoft.com/office/drawing/2014/main" id="{91EE82A1-100E-4031-BFA9-980A00E723C1}"/>
              </a:ext>
            </a:extLst>
          </p:cNvPr>
          <p:cNvSpPr txBox="1"/>
          <p:nvPr/>
        </p:nvSpPr>
        <p:spPr>
          <a:xfrm>
            <a:off x="7651576" y="1242678"/>
            <a:ext cx="3822189" cy="4372644"/>
          </a:xfrm>
          <a:prstGeom prst="rect">
            <a:avLst/>
          </a:prstGeom>
        </p:spPr>
        <p:txBody>
          <a:bodyPr vert="horz" lIns="91440" tIns="45720" rIns="91440" bIns="45720" rtlCol="0">
            <a:noAutofit/>
          </a:bodyPr>
          <a:lstStyle/>
          <a:p>
            <a:pPr marR="0">
              <a:spcBef>
                <a:spcPts val="0"/>
              </a:spcBef>
              <a:tabLst>
                <a:tab pos="457200" algn="l"/>
                <a:tab pos="5943600" algn="r"/>
              </a:tabLst>
            </a:pPr>
            <a:r>
              <a:rPr lang="en-US" sz="2400" b="1" dirty="0">
                <a:effectLst/>
              </a:rPr>
              <a:t>The God who made the world and all things in it, since He is Lord of heaven and earth, does not dwell in temples made with hands; nor is He served by human hands, as though He needed anything, since He Himself gives to all people life and breath and all things…</a:t>
            </a:r>
          </a:p>
          <a:p>
            <a:pPr marR="0" algn="r">
              <a:spcBef>
                <a:spcPts val="0"/>
              </a:spcBef>
              <a:tabLst>
                <a:tab pos="457200" algn="l"/>
                <a:tab pos="5943600" algn="r"/>
              </a:tabLst>
            </a:pPr>
            <a:r>
              <a:rPr lang="en-US" sz="2000" b="1" dirty="0">
                <a:effectLst/>
              </a:rPr>
              <a:t>Christianity, </a:t>
            </a:r>
          </a:p>
          <a:p>
            <a:pPr marR="0" algn="r">
              <a:spcBef>
                <a:spcPts val="0"/>
              </a:spcBef>
              <a:tabLst>
                <a:tab pos="457200" algn="l"/>
                <a:tab pos="5943600" algn="r"/>
              </a:tabLst>
            </a:pPr>
            <a:r>
              <a:rPr lang="en-US" sz="2000" b="1" i="1" dirty="0">
                <a:effectLst/>
              </a:rPr>
              <a:t>Acts</a:t>
            </a:r>
            <a:r>
              <a:rPr lang="en-US" sz="2000" b="1" dirty="0">
                <a:effectLst/>
              </a:rPr>
              <a:t> 17: 24-25 </a:t>
            </a:r>
          </a:p>
        </p:txBody>
      </p:sp>
    </p:spTree>
    <p:extLst>
      <p:ext uri="{BB962C8B-B14F-4D97-AF65-F5344CB8AC3E}">
        <p14:creationId xmlns:p14="http://schemas.microsoft.com/office/powerpoint/2010/main" val="74556531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person, room&#10;&#10;Description automatically generated">
            <a:extLst>
              <a:ext uri="{FF2B5EF4-FFF2-40B4-BE49-F238E27FC236}">
                <a16:creationId xmlns:a16="http://schemas.microsoft.com/office/drawing/2014/main" id="{CDD6D53A-BC4A-CEB4-3253-77AD6530988B}"/>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r="5882" b="-1"/>
          <a:stretch/>
        </p:blipFill>
        <p:spPr>
          <a:xfrm>
            <a:off x="2522358" y="0"/>
            <a:ext cx="9669642" cy="6857990"/>
          </a:xfrm>
          <a:prstGeom prst="rect">
            <a:avLst/>
          </a:prstGeom>
        </p:spPr>
      </p:pic>
      <p:sp>
        <p:nvSpPr>
          <p:cNvPr id="18" name="Rectangle 17">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E3AFD8CF-6031-4C72-ABE8-5EBB45C8560C}"/>
              </a:ext>
            </a:extLst>
          </p:cNvPr>
          <p:cNvSpPr txBox="1"/>
          <p:nvPr/>
        </p:nvSpPr>
        <p:spPr>
          <a:xfrm>
            <a:off x="571183" y="1147984"/>
            <a:ext cx="3212805" cy="4674846"/>
          </a:xfrm>
          <a:prstGeom prst="rect">
            <a:avLst/>
          </a:prstGeom>
        </p:spPr>
        <p:txBody>
          <a:bodyPr vert="horz" lIns="91440" tIns="45720" rIns="91440" bIns="45720" rtlCol="0">
            <a:noAutofit/>
          </a:bodyPr>
          <a:lstStyle/>
          <a:p>
            <a:pPr marR="0">
              <a:spcBef>
                <a:spcPts val="0"/>
              </a:spcBef>
              <a:tabLst>
                <a:tab pos="457200" algn="l"/>
                <a:tab pos="5943600" algn="r"/>
              </a:tabLst>
            </a:pPr>
            <a:r>
              <a:rPr lang="en-US" sz="2400" b="1" dirty="0">
                <a:effectLst/>
              </a:rPr>
              <a:t>He who loves his life loses it, and he who hates his life in this world will keep it to life eternal. If anyone serves Me, he must follow Me; and where I am, there My servant will be also; if anyone serves Me, the Father will honor him.</a:t>
            </a:r>
          </a:p>
          <a:p>
            <a:pPr marR="0" algn="r">
              <a:spcBef>
                <a:spcPts val="0"/>
              </a:spcBef>
              <a:tabLst>
                <a:tab pos="457200" algn="l"/>
                <a:tab pos="5943600" algn="r"/>
              </a:tabLst>
            </a:pPr>
            <a:r>
              <a:rPr lang="en-US" sz="2000" b="1" dirty="0">
                <a:effectLst/>
              </a:rPr>
              <a:t>Christianity, </a:t>
            </a:r>
          </a:p>
          <a:p>
            <a:pPr marR="0" algn="r">
              <a:spcBef>
                <a:spcPts val="0"/>
              </a:spcBef>
              <a:tabLst>
                <a:tab pos="457200" algn="l"/>
                <a:tab pos="5943600" algn="r"/>
              </a:tabLst>
            </a:pPr>
            <a:r>
              <a:rPr lang="en-US" sz="2000" b="1" dirty="0">
                <a:effectLst/>
              </a:rPr>
              <a:t>John 12: 25-26</a:t>
            </a:r>
          </a:p>
        </p:txBody>
      </p:sp>
    </p:spTree>
    <p:extLst>
      <p:ext uri="{BB962C8B-B14F-4D97-AF65-F5344CB8AC3E}">
        <p14:creationId xmlns:p14="http://schemas.microsoft.com/office/powerpoint/2010/main" val="3676432473"/>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AC6487-1155-4F83-B589-54EB3CEA61DF}"/>
              </a:ext>
            </a:extLst>
          </p:cNvPr>
          <p:cNvSpPr txBox="1"/>
          <p:nvPr/>
        </p:nvSpPr>
        <p:spPr>
          <a:xfrm>
            <a:off x="1074499" y="643622"/>
            <a:ext cx="3670029" cy="5570756"/>
          </a:xfrm>
          <a:prstGeom prst="rect">
            <a:avLst/>
          </a:prstGeom>
          <a:noFill/>
        </p:spPr>
        <p:txBody>
          <a:bodyPr wrap="square">
            <a:spAutoFit/>
          </a:bodyPr>
          <a:lstStyle/>
          <a:p>
            <a:pPr marL="0" marR="0">
              <a:spcBef>
                <a:spcPts val="0"/>
              </a:spcBef>
              <a:tabLst>
                <a:tab pos="5943600" algn="r"/>
              </a:tabLst>
            </a:pPr>
            <a:r>
              <a:rPr lang="en-US" sz="2400" b="1" dirty="0">
                <a:effectLst/>
                <a:latin typeface="Arial" panose="020B0604020202020204" pitchFamily="34" charset="0"/>
                <a:ea typeface="Calibri" panose="020F0502020204030204" pitchFamily="34" charset="0"/>
                <a:cs typeface="Arial" panose="020B0604020202020204" pitchFamily="34" charset="0"/>
              </a:rPr>
              <a:t>Do you enjoined others to do what is good and forget your ownselves, while you read the book? Will you not then understand? And seek help with patience and prayer, and this indeed is hard except for the humble in spirit, Who know for certain that they will meet their Lord, and to HIM will they return. </a:t>
            </a:r>
          </a:p>
          <a:p>
            <a:pPr marL="0" marR="0" algn="r">
              <a:spcBef>
                <a:spcPts val="0"/>
              </a:spcBef>
              <a:tabLst>
                <a:tab pos="5943600" algn="r"/>
              </a:tabLst>
            </a:pPr>
            <a:r>
              <a:rPr lang="en-US" sz="2000" b="1" dirty="0">
                <a:effectLst/>
                <a:latin typeface="Arial" panose="020B0604020202020204" pitchFamily="34" charset="0"/>
                <a:ea typeface="Calibri" panose="020F0502020204030204" pitchFamily="34" charset="0"/>
                <a:cs typeface="Arial" panose="020B0604020202020204" pitchFamily="34" charset="0"/>
              </a:rPr>
              <a:t>Islam, </a:t>
            </a:r>
            <a:r>
              <a:rPr lang="en-US" sz="2000" b="1" i="1" dirty="0">
                <a:effectLst/>
                <a:latin typeface="Arial" panose="020B0604020202020204" pitchFamily="34" charset="0"/>
                <a:ea typeface="Calibri" panose="020F0502020204030204" pitchFamily="34" charset="0"/>
                <a:cs typeface="Arial" panose="020B0604020202020204" pitchFamily="34" charset="0"/>
              </a:rPr>
              <a:t>Qur’á</a:t>
            </a:r>
            <a:r>
              <a:rPr lang="en-US" sz="2000" b="1" dirty="0">
                <a:effectLst/>
                <a:latin typeface="Arial" panose="020B0604020202020204" pitchFamily="34" charset="0"/>
                <a:ea typeface="Calibri" panose="020F0502020204030204" pitchFamily="34" charset="0"/>
                <a:cs typeface="Arial" panose="020B0604020202020204" pitchFamily="34" charset="0"/>
              </a:rPr>
              <a:t>n 2: 45-47 </a:t>
            </a:r>
          </a:p>
        </p:txBody>
      </p:sp>
      <p:pic>
        <p:nvPicPr>
          <p:cNvPr id="12" name="Picture 11" descr="A person looking at a book&#10;&#10;Description automatically generated with medium confidence">
            <a:extLst>
              <a:ext uri="{FF2B5EF4-FFF2-40B4-BE49-F238E27FC236}">
                <a16:creationId xmlns:a16="http://schemas.microsoft.com/office/drawing/2014/main" id="{9E6B9391-6F89-5EA0-A381-6EBA77996A32}"/>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096000" y="0"/>
            <a:ext cx="5139240" cy="6858000"/>
          </a:xfrm>
          <a:prstGeom prst="rect">
            <a:avLst/>
          </a:prstGeom>
        </p:spPr>
      </p:pic>
    </p:spTree>
    <p:extLst>
      <p:ext uri="{BB962C8B-B14F-4D97-AF65-F5344CB8AC3E}">
        <p14:creationId xmlns:p14="http://schemas.microsoft.com/office/powerpoint/2010/main" val="294411208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A group of people sitting in a room&#10;&#10;Description automatically generated with medium confidence">
            <a:extLst>
              <a:ext uri="{FF2B5EF4-FFF2-40B4-BE49-F238E27FC236}">
                <a16:creationId xmlns:a16="http://schemas.microsoft.com/office/drawing/2014/main" id="{5BE98D0D-1BA2-43D4-8DEB-D41C464FCA4E}"/>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7667" r="24819" b="-1"/>
          <a:stretch/>
        </p:blipFill>
        <p:spPr>
          <a:xfrm>
            <a:off x="1" y="10"/>
            <a:ext cx="6936390" cy="6857990"/>
          </a:xfrm>
          <a:prstGeom prst="rect">
            <a:avLst/>
          </a:prstGeom>
        </p:spPr>
      </p:pic>
      <p:sp>
        <p:nvSpPr>
          <p:cNvPr id="3" name="TextBox 2">
            <a:extLst>
              <a:ext uri="{FF2B5EF4-FFF2-40B4-BE49-F238E27FC236}">
                <a16:creationId xmlns:a16="http://schemas.microsoft.com/office/drawing/2014/main" id="{FD71335F-266B-446C-A22F-4BA866074A3D}"/>
              </a:ext>
            </a:extLst>
          </p:cNvPr>
          <p:cNvSpPr txBox="1"/>
          <p:nvPr/>
        </p:nvSpPr>
        <p:spPr>
          <a:xfrm>
            <a:off x="7604447" y="911062"/>
            <a:ext cx="3916447" cy="5035875"/>
          </a:xfrm>
          <a:prstGeom prst="rect">
            <a:avLst/>
          </a:prstGeom>
        </p:spPr>
        <p:txBody>
          <a:bodyPr vert="horz" lIns="91440" tIns="45720" rIns="91440" bIns="45720" rtlCol="0">
            <a:noAutofit/>
          </a:bodyPr>
          <a:lstStyle/>
          <a:p>
            <a:pPr marR="0">
              <a:spcBef>
                <a:spcPts val="0"/>
              </a:spcBef>
              <a:tabLst>
                <a:tab pos="457200" algn="l"/>
                <a:tab pos="5943600" algn="r"/>
              </a:tabLst>
            </a:pPr>
            <a:r>
              <a:rPr lang="en-US" sz="2200" b="1" dirty="0">
                <a:effectLst/>
              </a:rPr>
              <a:t>The true believers are those whose hearts are filled with awe at the mention of God, and whose faith grows stronger as they listen to His revelations. They put their trust in their Lord, pray steadfastly, and give in alms of that which We have given them. Such are the true believers. They shall be exalted and forgiven by their Lord, and a generous provision shall be made for them.</a:t>
            </a:r>
          </a:p>
          <a:p>
            <a:pPr marR="0" algn="r">
              <a:spcBef>
                <a:spcPts val="0"/>
              </a:spcBef>
              <a:tabLst>
                <a:tab pos="457200" algn="l"/>
                <a:tab pos="5943600" algn="r"/>
              </a:tabLst>
            </a:pPr>
            <a:r>
              <a:rPr lang="en-US" b="1" dirty="0">
                <a:effectLst/>
              </a:rPr>
              <a:t>Islam, </a:t>
            </a:r>
          </a:p>
          <a:p>
            <a:pPr marR="0" algn="r">
              <a:spcBef>
                <a:spcPts val="0"/>
              </a:spcBef>
              <a:tabLst>
                <a:tab pos="457200" algn="l"/>
                <a:tab pos="5943600" algn="r"/>
              </a:tabLst>
            </a:pPr>
            <a:r>
              <a:rPr lang="en-US" b="1" dirty="0">
                <a:effectLst/>
              </a:rPr>
              <a:t>Qur’án 8: 2-4</a:t>
            </a:r>
          </a:p>
        </p:txBody>
      </p:sp>
    </p:spTree>
    <p:extLst>
      <p:ext uri="{BB962C8B-B14F-4D97-AF65-F5344CB8AC3E}">
        <p14:creationId xmlns:p14="http://schemas.microsoft.com/office/powerpoint/2010/main" val="3486367444"/>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A picture containing sunset, nature, blur, night sky&#10;&#10;Description automatically generated">
            <a:extLst>
              <a:ext uri="{FF2B5EF4-FFF2-40B4-BE49-F238E27FC236}">
                <a16:creationId xmlns:a16="http://schemas.microsoft.com/office/drawing/2014/main" id="{BB0D1E39-3812-538D-36A7-D59FC085658C}"/>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2149" y="0"/>
            <a:ext cx="12187701" cy="6858000"/>
          </a:xfrm>
          <a:prstGeom prst="rect">
            <a:avLst/>
          </a:prstGeom>
        </p:spPr>
      </p:pic>
      <p:sp>
        <p:nvSpPr>
          <p:cNvPr id="3" name="TextBox 2">
            <a:extLst>
              <a:ext uri="{FF2B5EF4-FFF2-40B4-BE49-F238E27FC236}">
                <a16:creationId xmlns:a16="http://schemas.microsoft.com/office/drawing/2014/main" id="{D5502979-F4BB-44C8-A113-CDFC85BF603E}"/>
              </a:ext>
            </a:extLst>
          </p:cNvPr>
          <p:cNvSpPr txBox="1"/>
          <p:nvPr/>
        </p:nvSpPr>
        <p:spPr>
          <a:xfrm>
            <a:off x="586596" y="3874774"/>
            <a:ext cx="11041812" cy="2733060"/>
          </a:xfrm>
          <a:prstGeom prst="rect">
            <a:avLst/>
          </a:prstGeom>
        </p:spPr>
        <p:txBody>
          <a:bodyPr vert="horz" lIns="91440" tIns="45720" rIns="91440" bIns="45720" rtlCol="0">
            <a:noAutofit/>
          </a:bodyPr>
          <a:lstStyle/>
          <a:p>
            <a:pPr marR="0" fontAlgn="base">
              <a:spcBef>
                <a:spcPts val="0"/>
              </a:spcBef>
            </a:pPr>
            <a:r>
              <a:rPr lang="en-US" sz="1900" b="1" dirty="0">
                <a:solidFill>
                  <a:schemeClr val="bg1"/>
                </a:solidFill>
                <a:effectLst/>
                <a:latin typeface="Arial" panose="020B0604020202020204" pitchFamily="34" charset="0"/>
                <a:cs typeface="Arial" panose="020B0604020202020204" pitchFamily="34" charset="0"/>
              </a:rPr>
              <a:t>Know, verily, that the soul is a sign of God, a heavenly gem whose reality the most learned of men hath failed to grasp, and whose mystery no mind, however acute, can ever hope to unravel. It is the first among all created things to declare the excellence of its Creator, the first to recognize His glory, to cleave to His truth, and to bow down in adoration before Him. If it be faithful to God, it will reflect His light, and will, eventually, return unto Him. If it fail, however, in its allegiance to its Creator, it will become a victim to self and passion, and will, in the end, sink in their depths.</a:t>
            </a:r>
          </a:p>
          <a:p>
            <a:pPr marR="0" algn="r" fontAlgn="base">
              <a:spcBef>
                <a:spcPts val="0"/>
              </a:spcBef>
            </a:pPr>
            <a:r>
              <a:rPr lang="en-US" sz="1700" b="1" dirty="0">
                <a:solidFill>
                  <a:schemeClr val="bg1"/>
                </a:solidFill>
                <a:effectLst/>
                <a:latin typeface="Arial" panose="020B0604020202020204" pitchFamily="34" charset="0"/>
                <a:cs typeface="Arial" panose="020B0604020202020204" pitchFamily="34" charset="0"/>
              </a:rPr>
              <a:t>Bahá’i, Baha’u’lláh, </a:t>
            </a:r>
          </a:p>
          <a:p>
            <a:pPr marR="0" algn="r" fontAlgn="base">
              <a:spcBef>
                <a:spcPts val="0"/>
              </a:spcBef>
            </a:pPr>
            <a:r>
              <a:rPr lang="en-US" sz="1700" b="1" i="1" dirty="0">
                <a:solidFill>
                  <a:schemeClr val="bg1"/>
                </a:solidFill>
                <a:effectLst/>
                <a:latin typeface="Arial" panose="020B0604020202020204" pitchFamily="34" charset="0"/>
                <a:cs typeface="Arial" panose="020B0604020202020204" pitchFamily="34" charset="0"/>
              </a:rPr>
              <a:t>Gleanings,</a:t>
            </a:r>
            <a:r>
              <a:rPr lang="en-US" sz="1700" b="1" dirty="0">
                <a:solidFill>
                  <a:schemeClr val="bg1"/>
                </a:solidFill>
                <a:effectLst/>
                <a:latin typeface="Arial" panose="020B0604020202020204" pitchFamily="34" charset="0"/>
                <a:cs typeface="Arial" panose="020B0604020202020204" pitchFamily="34" charset="0"/>
              </a:rPr>
              <a:t> p. 158</a:t>
            </a:r>
          </a:p>
        </p:txBody>
      </p:sp>
    </p:spTree>
    <p:extLst>
      <p:ext uri="{BB962C8B-B14F-4D97-AF65-F5344CB8AC3E}">
        <p14:creationId xmlns:p14="http://schemas.microsoft.com/office/powerpoint/2010/main" val="344958429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5F8D1560-A86F-E43A-9DF8-477E945CAE6F}"/>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5436"/>
          <a:stretch/>
        </p:blipFill>
        <p:spPr>
          <a:xfrm>
            <a:off x="2522356" y="10"/>
            <a:ext cx="9669642" cy="6857990"/>
          </a:xfrm>
          <a:prstGeom prst="rect">
            <a:avLst/>
          </a:prstGeom>
        </p:spPr>
      </p:pic>
      <p:sp>
        <p:nvSpPr>
          <p:cNvPr id="12"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D6C243C4-752F-C62F-D9F8-86B7C07F9070}"/>
              </a:ext>
            </a:extLst>
          </p:cNvPr>
          <p:cNvSpPr txBox="1"/>
          <p:nvPr/>
        </p:nvSpPr>
        <p:spPr>
          <a:xfrm>
            <a:off x="488968" y="1244785"/>
            <a:ext cx="3073742" cy="4368430"/>
          </a:xfrm>
          <a:prstGeom prst="rect">
            <a:avLst/>
          </a:prstGeom>
        </p:spPr>
        <p:txBody>
          <a:bodyPr vert="horz" lIns="91440" tIns="45720" rIns="91440" bIns="45720" rtlCol="0">
            <a:normAutofit/>
          </a:bodyPr>
          <a:lstStyle/>
          <a:p>
            <a:pPr marR="0" fontAlgn="base">
              <a:lnSpc>
                <a:spcPct val="90000"/>
              </a:lnSpc>
              <a:spcBef>
                <a:spcPts val="0"/>
              </a:spcBef>
              <a:spcAft>
                <a:spcPts val="800"/>
              </a:spcAft>
            </a:pPr>
            <a:r>
              <a:rPr lang="en-US" sz="2200" b="1" dirty="0">
                <a:effectLst/>
              </a:rPr>
              <a:t>Just as the physical body of man is in need of its force of life, even so the human soul is in need of the divine animus and vivification emanating from the Holy Spirit. Without this vivification and sustenance, man would be an animal, nay, rather, dead.</a:t>
            </a:r>
          </a:p>
          <a:p>
            <a:pPr marR="0" algn="r" fontAlgn="base">
              <a:lnSpc>
                <a:spcPct val="90000"/>
              </a:lnSpc>
              <a:spcBef>
                <a:spcPts val="0"/>
              </a:spcBef>
              <a:spcAft>
                <a:spcPts val="0"/>
              </a:spcAft>
            </a:pPr>
            <a:r>
              <a:rPr lang="en-US" b="1" dirty="0">
                <a:effectLst/>
              </a:rPr>
              <a:t>Bahá’i, ‘Abdu’l-Bahá, </a:t>
            </a:r>
          </a:p>
          <a:p>
            <a:pPr marR="0" algn="r" fontAlgn="base">
              <a:lnSpc>
                <a:spcPct val="90000"/>
              </a:lnSpc>
              <a:spcBef>
                <a:spcPts val="0"/>
              </a:spcBef>
              <a:spcAft>
                <a:spcPts val="0"/>
              </a:spcAft>
            </a:pPr>
            <a:r>
              <a:rPr lang="en-US" b="1" i="1" dirty="0">
                <a:effectLst/>
              </a:rPr>
              <a:t>Promulgation of Universal Peace</a:t>
            </a:r>
            <a:r>
              <a:rPr lang="en-US" b="1" u="sng" dirty="0">
                <a:effectLst/>
              </a:rPr>
              <a:t>,</a:t>
            </a:r>
            <a:r>
              <a:rPr lang="en-US" b="1" dirty="0">
                <a:effectLst/>
              </a:rPr>
              <a:t> p. 317</a:t>
            </a:r>
          </a:p>
          <a:p>
            <a:pPr indent="-228600">
              <a:lnSpc>
                <a:spcPct val="90000"/>
              </a:lnSpc>
              <a:buFont typeface="Arial" panose="020B0604020202020204" pitchFamily="34" charset="0"/>
              <a:buChar char="•"/>
            </a:pPr>
            <a:endParaRPr lang="en-US" sz="2000" dirty="0"/>
          </a:p>
        </p:txBody>
      </p:sp>
    </p:spTree>
    <p:extLst>
      <p:ext uri="{BB962C8B-B14F-4D97-AF65-F5344CB8AC3E}">
        <p14:creationId xmlns:p14="http://schemas.microsoft.com/office/powerpoint/2010/main" val="912131423"/>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3E547B5-89CF-4EC0-96DE-25771AED0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F0B8CEB-8279-4E5E-A0CE-1FC9F71736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782" y="0"/>
            <a:ext cx="7421217"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icture containing person, outdoor, young, little&#10;&#10;Description automatically generated">
            <a:extLst>
              <a:ext uri="{FF2B5EF4-FFF2-40B4-BE49-F238E27FC236}">
                <a16:creationId xmlns:a16="http://schemas.microsoft.com/office/drawing/2014/main" id="{A2DECD1D-F041-4E75-BC57-55965299C329}"/>
              </a:ext>
            </a:extLst>
          </p:cNvPr>
          <p:cNvPicPr>
            <a:picLocks noChangeAspect="1"/>
          </p:cNvPicPr>
          <p:nvPr/>
        </p:nvPicPr>
        <p:blipFill rotWithShape="1">
          <a:blip r:embed="rId2">
            <a:extLst>
              <a:ext uri="{28A0092B-C50C-407E-A947-70E740481C1C}">
                <a14:useLocalDpi xmlns:a14="http://schemas.microsoft.com/office/drawing/2010/main" val="0"/>
              </a:ext>
            </a:extLst>
          </a:blip>
          <a:srcRect l="25775" r="4031" b="2"/>
          <a:stretch/>
        </p:blipFill>
        <p:spPr>
          <a:xfrm>
            <a:off x="20" y="10"/>
            <a:ext cx="6901711" cy="6857990"/>
          </a:xfrm>
          <a:custGeom>
            <a:avLst/>
            <a:gdLst/>
            <a:ahLst/>
            <a:cxnLst/>
            <a:rect l="l" t="t" r="r" b="b"/>
            <a:pathLst>
              <a:path w="6901731" h="6858000">
                <a:moveTo>
                  <a:pt x="0" y="0"/>
                </a:moveTo>
                <a:lnTo>
                  <a:pt x="6897896" y="5958"/>
                </a:lnTo>
                <a:lnTo>
                  <a:pt x="6866823" y="62592"/>
                </a:lnTo>
                <a:lnTo>
                  <a:pt x="6901731" y="89476"/>
                </a:lnTo>
                <a:lnTo>
                  <a:pt x="6901731" y="103833"/>
                </a:lnTo>
                <a:lnTo>
                  <a:pt x="6900034" y="110092"/>
                </a:lnTo>
                <a:lnTo>
                  <a:pt x="6901731" y="113679"/>
                </a:lnTo>
                <a:lnTo>
                  <a:pt x="6901731" y="405560"/>
                </a:lnTo>
                <a:lnTo>
                  <a:pt x="6900456" y="429509"/>
                </a:lnTo>
                <a:cubicBezTo>
                  <a:pt x="6892773" y="535647"/>
                  <a:pt x="6878314" y="537918"/>
                  <a:pt x="6886342" y="636808"/>
                </a:cubicBezTo>
                <a:cubicBezTo>
                  <a:pt x="6892506" y="756883"/>
                  <a:pt x="6864504" y="771443"/>
                  <a:pt x="6851784" y="839073"/>
                </a:cubicBezTo>
                <a:cubicBezTo>
                  <a:pt x="6838675" y="892655"/>
                  <a:pt x="6864124" y="961738"/>
                  <a:pt x="6845760" y="994930"/>
                </a:cubicBezTo>
                <a:cubicBezTo>
                  <a:pt x="6833572" y="1024166"/>
                  <a:pt x="6859282" y="1058905"/>
                  <a:pt x="6845601" y="1112932"/>
                </a:cubicBezTo>
                <a:cubicBezTo>
                  <a:pt x="6838700" y="1149910"/>
                  <a:pt x="6829138" y="1151035"/>
                  <a:pt x="6820235" y="1187433"/>
                </a:cubicBezTo>
                <a:cubicBezTo>
                  <a:pt x="6815504" y="1196464"/>
                  <a:pt x="6777707" y="1338549"/>
                  <a:pt x="6759643" y="1337010"/>
                </a:cubicBezTo>
                <a:cubicBezTo>
                  <a:pt x="6737660" y="1337296"/>
                  <a:pt x="6760650" y="1396341"/>
                  <a:pt x="6736375" y="1382272"/>
                </a:cubicBezTo>
                <a:cubicBezTo>
                  <a:pt x="6755741" y="1415836"/>
                  <a:pt x="6714675" y="1414567"/>
                  <a:pt x="6701292" y="1432111"/>
                </a:cubicBezTo>
                <a:cubicBezTo>
                  <a:pt x="6721110" y="1460185"/>
                  <a:pt x="6692106" y="1490815"/>
                  <a:pt x="6686578" y="1518624"/>
                </a:cubicBezTo>
                <a:cubicBezTo>
                  <a:pt x="6682512" y="1567002"/>
                  <a:pt x="6679579" y="1571443"/>
                  <a:pt x="6670824" y="1607743"/>
                </a:cubicBezTo>
                <a:cubicBezTo>
                  <a:pt x="6671133" y="1629590"/>
                  <a:pt x="6663161" y="1656870"/>
                  <a:pt x="6664392" y="1696405"/>
                </a:cubicBezTo>
                <a:cubicBezTo>
                  <a:pt x="6655686" y="1770486"/>
                  <a:pt x="6641938" y="1757082"/>
                  <a:pt x="6642880" y="1812372"/>
                </a:cubicBezTo>
                <a:cubicBezTo>
                  <a:pt x="6638579" y="1872475"/>
                  <a:pt x="6619231" y="1825476"/>
                  <a:pt x="6612547" y="1876437"/>
                </a:cubicBezTo>
                <a:cubicBezTo>
                  <a:pt x="6600695" y="1913834"/>
                  <a:pt x="6591061" y="1923231"/>
                  <a:pt x="6571760" y="1953331"/>
                </a:cubicBezTo>
                <a:cubicBezTo>
                  <a:pt x="6561039" y="1989021"/>
                  <a:pt x="6544090" y="2087896"/>
                  <a:pt x="6520213" y="2096455"/>
                </a:cubicBezTo>
                <a:lnTo>
                  <a:pt x="6492461" y="2188148"/>
                </a:lnTo>
                <a:cubicBezTo>
                  <a:pt x="6504372" y="2211333"/>
                  <a:pt x="6489131" y="2253220"/>
                  <a:pt x="6471854" y="2259117"/>
                </a:cubicBezTo>
                <a:cubicBezTo>
                  <a:pt x="6466151" y="2287829"/>
                  <a:pt x="6440452" y="2301346"/>
                  <a:pt x="6439832" y="2328334"/>
                </a:cubicBezTo>
                <a:cubicBezTo>
                  <a:pt x="6431013" y="2351201"/>
                  <a:pt x="6444250" y="2396409"/>
                  <a:pt x="6425162" y="2408211"/>
                </a:cubicBezTo>
                <a:lnTo>
                  <a:pt x="6417221" y="2427382"/>
                </a:lnTo>
                <a:lnTo>
                  <a:pt x="6425030" y="2464387"/>
                </a:lnTo>
                <a:lnTo>
                  <a:pt x="6406293" y="2472223"/>
                </a:lnTo>
                <a:cubicBezTo>
                  <a:pt x="6406862" y="2477277"/>
                  <a:pt x="6406486" y="2491723"/>
                  <a:pt x="6405400" y="2493547"/>
                </a:cubicBezTo>
                <a:lnTo>
                  <a:pt x="6374829" y="2532070"/>
                </a:lnTo>
                <a:cubicBezTo>
                  <a:pt x="6374597" y="2545374"/>
                  <a:pt x="6360976" y="2563797"/>
                  <a:pt x="6350864" y="2577422"/>
                </a:cubicBezTo>
                <a:cubicBezTo>
                  <a:pt x="6327056" y="2632768"/>
                  <a:pt x="6341262" y="2616275"/>
                  <a:pt x="6329174" y="2663854"/>
                </a:cubicBezTo>
                <a:cubicBezTo>
                  <a:pt x="6326303" y="2703642"/>
                  <a:pt x="6332854" y="2709643"/>
                  <a:pt x="6315095" y="2741507"/>
                </a:cubicBezTo>
                <a:cubicBezTo>
                  <a:pt x="6319921" y="2740191"/>
                  <a:pt x="6321925" y="2742004"/>
                  <a:pt x="6322463" y="2745641"/>
                </a:cubicBezTo>
                <a:cubicBezTo>
                  <a:pt x="6322245" y="2747982"/>
                  <a:pt x="6322027" y="2750323"/>
                  <a:pt x="6321808" y="2752663"/>
                </a:cubicBezTo>
                <a:lnTo>
                  <a:pt x="6314569" y="2756718"/>
                </a:lnTo>
                <a:cubicBezTo>
                  <a:pt x="6289324" y="2773686"/>
                  <a:pt x="6317551" y="2780051"/>
                  <a:pt x="6315211" y="2811618"/>
                </a:cubicBezTo>
                <a:cubicBezTo>
                  <a:pt x="6315620" y="2826627"/>
                  <a:pt x="6296047" y="2885298"/>
                  <a:pt x="6302211" y="2882314"/>
                </a:cubicBezTo>
                <a:lnTo>
                  <a:pt x="6286167" y="2949597"/>
                </a:lnTo>
                <a:cubicBezTo>
                  <a:pt x="6286401" y="2994618"/>
                  <a:pt x="6286615" y="2971464"/>
                  <a:pt x="6287037" y="3008578"/>
                </a:cubicBezTo>
                <a:cubicBezTo>
                  <a:pt x="6293795" y="3029535"/>
                  <a:pt x="6274405" y="3114154"/>
                  <a:pt x="6259150" y="3123139"/>
                </a:cubicBezTo>
                <a:cubicBezTo>
                  <a:pt x="6250085" y="3189063"/>
                  <a:pt x="6269067" y="3151280"/>
                  <a:pt x="6272249" y="3227854"/>
                </a:cubicBezTo>
                <a:cubicBezTo>
                  <a:pt x="6278775" y="3295842"/>
                  <a:pt x="6289216" y="3303765"/>
                  <a:pt x="6292288" y="3378383"/>
                </a:cubicBezTo>
                <a:cubicBezTo>
                  <a:pt x="6303894" y="3395995"/>
                  <a:pt x="6287498" y="3432581"/>
                  <a:pt x="6288328" y="3459618"/>
                </a:cubicBezTo>
                <a:cubicBezTo>
                  <a:pt x="6289158" y="3486653"/>
                  <a:pt x="6299937" y="3538735"/>
                  <a:pt x="6297272" y="3540603"/>
                </a:cubicBezTo>
                <a:cubicBezTo>
                  <a:pt x="6296849" y="3577379"/>
                  <a:pt x="6294184" y="3587943"/>
                  <a:pt x="6291001" y="3638374"/>
                </a:cubicBezTo>
                <a:cubicBezTo>
                  <a:pt x="6283026" y="3666794"/>
                  <a:pt x="6265833" y="3731744"/>
                  <a:pt x="6283592" y="3763609"/>
                </a:cubicBezTo>
                <a:cubicBezTo>
                  <a:pt x="6264286" y="3758340"/>
                  <a:pt x="6290177" y="3803150"/>
                  <a:pt x="6274068" y="3814506"/>
                </a:cubicBezTo>
                <a:cubicBezTo>
                  <a:pt x="6260645" y="3821643"/>
                  <a:pt x="6265372" y="3836902"/>
                  <a:pt x="6262850" y="3850454"/>
                </a:cubicBezTo>
                <a:cubicBezTo>
                  <a:pt x="6250418" y="3863479"/>
                  <a:pt x="6250660" y="3955243"/>
                  <a:pt x="6257357" y="3975474"/>
                </a:cubicBezTo>
                <a:cubicBezTo>
                  <a:pt x="6245091" y="4036737"/>
                  <a:pt x="6237535" y="4029237"/>
                  <a:pt x="6257889" y="4073155"/>
                </a:cubicBezTo>
                <a:cubicBezTo>
                  <a:pt x="6259272" y="4085906"/>
                  <a:pt x="6239882" y="4116397"/>
                  <a:pt x="6237441" y="4126638"/>
                </a:cubicBezTo>
                <a:lnTo>
                  <a:pt x="6245587" y="4172738"/>
                </a:lnTo>
                <a:lnTo>
                  <a:pt x="6235772" y="4176721"/>
                </a:lnTo>
                <a:lnTo>
                  <a:pt x="6233287" y="4195136"/>
                </a:lnTo>
                <a:lnTo>
                  <a:pt x="6234619" y="4280850"/>
                </a:lnTo>
                <a:cubicBezTo>
                  <a:pt x="6239453" y="4320763"/>
                  <a:pt x="6223309" y="4337596"/>
                  <a:pt x="6219318" y="4402526"/>
                </a:cubicBezTo>
                <a:cubicBezTo>
                  <a:pt x="6205466" y="4516209"/>
                  <a:pt x="6216183" y="4588729"/>
                  <a:pt x="6216810" y="4651172"/>
                </a:cubicBezTo>
                <a:cubicBezTo>
                  <a:pt x="6217673" y="4756959"/>
                  <a:pt x="6228654" y="4824005"/>
                  <a:pt x="6225945" y="4916779"/>
                </a:cubicBezTo>
                <a:cubicBezTo>
                  <a:pt x="6217032" y="4993010"/>
                  <a:pt x="6264271" y="4984591"/>
                  <a:pt x="6230174" y="5051379"/>
                </a:cubicBezTo>
                <a:cubicBezTo>
                  <a:pt x="6235713" y="5056951"/>
                  <a:pt x="6239420" y="5163714"/>
                  <a:pt x="6242600" y="5170879"/>
                </a:cubicBezTo>
                <a:lnTo>
                  <a:pt x="6235996" y="5216428"/>
                </a:lnTo>
                <a:lnTo>
                  <a:pt x="6214638" y="5285298"/>
                </a:lnTo>
                <a:cubicBezTo>
                  <a:pt x="6211392" y="5297492"/>
                  <a:pt x="6225576" y="5312063"/>
                  <a:pt x="6228432" y="5317696"/>
                </a:cubicBezTo>
                <a:lnTo>
                  <a:pt x="6246496" y="5398787"/>
                </a:lnTo>
                <a:lnTo>
                  <a:pt x="6244793" y="5399530"/>
                </a:lnTo>
                <a:lnTo>
                  <a:pt x="6241695" y="5406948"/>
                </a:lnTo>
                <a:lnTo>
                  <a:pt x="6267461" y="5499413"/>
                </a:lnTo>
                <a:cubicBezTo>
                  <a:pt x="6285387" y="5533848"/>
                  <a:pt x="6284888" y="5550029"/>
                  <a:pt x="6295987" y="5582659"/>
                </a:cubicBezTo>
                <a:cubicBezTo>
                  <a:pt x="6311253" y="5681724"/>
                  <a:pt x="6295439" y="5695558"/>
                  <a:pt x="6364803" y="5784263"/>
                </a:cubicBezTo>
                <a:cubicBezTo>
                  <a:pt x="6379348" y="5818651"/>
                  <a:pt x="6412475" y="5906802"/>
                  <a:pt x="6423050" y="5922637"/>
                </a:cubicBezTo>
                <a:cubicBezTo>
                  <a:pt x="6445210" y="5973612"/>
                  <a:pt x="6468179" y="6023873"/>
                  <a:pt x="6497767" y="6090108"/>
                </a:cubicBezTo>
                <a:cubicBezTo>
                  <a:pt x="6571895" y="6150548"/>
                  <a:pt x="6572491" y="6236583"/>
                  <a:pt x="6606710" y="6281543"/>
                </a:cubicBezTo>
                <a:cubicBezTo>
                  <a:pt x="6633675" y="6335892"/>
                  <a:pt x="6654357" y="6388782"/>
                  <a:pt x="6667540" y="6443715"/>
                </a:cubicBezTo>
                <a:cubicBezTo>
                  <a:pt x="6685192" y="6466826"/>
                  <a:pt x="6650500" y="6508701"/>
                  <a:pt x="6659722" y="6550105"/>
                </a:cubicBezTo>
                <a:cubicBezTo>
                  <a:pt x="6665926" y="6645044"/>
                  <a:pt x="6669126" y="6627536"/>
                  <a:pt x="6671805" y="6687397"/>
                </a:cubicBezTo>
                <a:cubicBezTo>
                  <a:pt x="6682671" y="6733683"/>
                  <a:pt x="6665210" y="6772117"/>
                  <a:pt x="6669658" y="6806602"/>
                </a:cubicBezTo>
                <a:cubicBezTo>
                  <a:pt x="6661174" y="6812658"/>
                  <a:pt x="6667097" y="6831470"/>
                  <a:pt x="6675783" y="6850325"/>
                </a:cubicBezTo>
                <a:lnTo>
                  <a:pt x="6679704" y="6858000"/>
                </a:lnTo>
                <a:lnTo>
                  <a:pt x="4532241" y="6858000"/>
                </a:lnTo>
                <a:lnTo>
                  <a:pt x="1208596" y="6858000"/>
                </a:lnTo>
                <a:lnTo>
                  <a:pt x="0" y="6858000"/>
                </a:lnTo>
                <a:close/>
              </a:path>
            </a:pathLst>
          </a:custGeom>
        </p:spPr>
      </p:pic>
      <p:sp>
        <p:nvSpPr>
          <p:cNvPr id="3" name="TextBox 2">
            <a:extLst>
              <a:ext uri="{FF2B5EF4-FFF2-40B4-BE49-F238E27FC236}">
                <a16:creationId xmlns:a16="http://schemas.microsoft.com/office/drawing/2014/main" id="{698F9DC7-212D-4B05-B27D-E7BD5F543E7F}"/>
              </a:ext>
            </a:extLst>
          </p:cNvPr>
          <p:cNvSpPr txBox="1"/>
          <p:nvPr/>
        </p:nvSpPr>
        <p:spPr>
          <a:xfrm>
            <a:off x="6978770" y="646569"/>
            <a:ext cx="5089585" cy="5262525"/>
          </a:xfrm>
          <a:prstGeom prst="rect">
            <a:avLst/>
          </a:prstGeom>
        </p:spPr>
        <p:txBody>
          <a:bodyPr vert="horz" lIns="91440" tIns="45720" rIns="91440" bIns="45720" rtlCol="0">
            <a:normAutofit/>
          </a:bodyPr>
          <a:lstStyle/>
          <a:p>
            <a:pPr marR="274320" fontAlgn="base">
              <a:lnSpc>
                <a:spcPct val="110000"/>
              </a:lnSpc>
              <a:spcBef>
                <a:spcPts val="0"/>
              </a:spcBef>
            </a:pPr>
            <a:r>
              <a:rPr lang="en-US" sz="2600" b="1" dirty="0">
                <a:effectLst/>
                <a:latin typeface="Arial" panose="020B0604020202020204" pitchFamily="34" charset="0"/>
                <a:cs typeface="Arial" panose="020B0604020202020204" pitchFamily="34" charset="0"/>
              </a:rPr>
              <a:t>Spirit cannot be perceived by the material senses of the physical body, excepting as it is expressed in outward signs and works. The human body is visible, the soul is invisible. It is the soul nevertheless that directs a man's faculties, that governs his humanity.</a:t>
            </a:r>
          </a:p>
          <a:p>
            <a:pPr marR="0" algn="r" fontAlgn="base">
              <a:lnSpc>
                <a:spcPct val="110000"/>
              </a:lnSpc>
              <a:spcBef>
                <a:spcPts val="0"/>
              </a:spcBef>
            </a:pPr>
            <a:r>
              <a:rPr lang="en-US" sz="2200" b="1" dirty="0">
                <a:effectLst/>
                <a:latin typeface="Arial" panose="020B0604020202020204" pitchFamily="34" charset="0"/>
                <a:cs typeface="Arial" panose="020B0604020202020204" pitchFamily="34" charset="0"/>
              </a:rPr>
              <a:t>Bahá’i, ‘Abdu’l-Bahá, </a:t>
            </a:r>
          </a:p>
          <a:p>
            <a:pPr marR="0" algn="r" fontAlgn="base">
              <a:lnSpc>
                <a:spcPct val="110000"/>
              </a:lnSpc>
              <a:spcBef>
                <a:spcPts val="0"/>
              </a:spcBef>
            </a:pPr>
            <a:r>
              <a:rPr lang="en-US" sz="2200" b="1" i="1" dirty="0">
                <a:effectLst/>
                <a:latin typeface="Arial" panose="020B0604020202020204" pitchFamily="34" charset="0"/>
                <a:cs typeface="Arial" panose="020B0604020202020204" pitchFamily="34" charset="0"/>
              </a:rPr>
              <a:t>Paris Talks</a:t>
            </a:r>
            <a:r>
              <a:rPr lang="en-US" sz="2200" b="1" u="sng" dirty="0">
                <a:effectLst/>
                <a:latin typeface="Arial" panose="020B0604020202020204" pitchFamily="34" charset="0"/>
                <a:cs typeface="Arial" panose="020B0604020202020204" pitchFamily="34" charset="0"/>
              </a:rPr>
              <a:t>,</a:t>
            </a:r>
            <a:r>
              <a:rPr lang="en-US" sz="2200" b="1" dirty="0">
                <a:effectLst/>
                <a:latin typeface="Arial" panose="020B0604020202020204" pitchFamily="34" charset="0"/>
                <a:cs typeface="Arial" panose="020B0604020202020204" pitchFamily="34" charset="0"/>
              </a:rPr>
              <a:t> p. 86</a:t>
            </a:r>
          </a:p>
        </p:txBody>
      </p:sp>
    </p:spTree>
    <p:extLst>
      <p:ext uri="{BB962C8B-B14F-4D97-AF65-F5344CB8AC3E}">
        <p14:creationId xmlns:p14="http://schemas.microsoft.com/office/powerpoint/2010/main" val="370372986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Father, Let Your Kingdom Come (featuring Urban Doxology, Liz Vice, and Latifah Alattas)">
            <a:hlinkClick r:id="" action="ppaction://media"/>
            <a:extLst>
              <a:ext uri="{FF2B5EF4-FFF2-40B4-BE49-F238E27FC236}">
                <a16:creationId xmlns:a16="http://schemas.microsoft.com/office/drawing/2014/main" id="{E2CE1096-9F3E-4351-99BB-75B9C28E7761}"/>
              </a:ext>
            </a:extLst>
          </p:cNvPr>
          <p:cNvPicPr>
            <a:picLocks noRot="1" noChangeAspect="1"/>
          </p:cNvPicPr>
          <p:nvPr>
            <a:videoFile r:link="rId1"/>
          </p:nvPr>
        </p:nvPicPr>
        <p:blipFill>
          <a:blip r:embed="rId3"/>
          <a:stretch>
            <a:fillRect/>
          </a:stretch>
        </p:blipFill>
        <p:spPr>
          <a:xfrm>
            <a:off x="1528852" y="391929"/>
            <a:ext cx="9375490" cy="5297151"/>
          </a:xfrm>
          <a:prstGeom prst="rect">
            <a:avLst/>
          </a:prstGeom>
        </p:spPr>
      </p:pic>
      <p:sp>
        <p:nvSpPr>
          <p:cNvPr id="4" name="TextBox 3">
            <a:extLst>
              <a:ext uri="{FF2B5EF4-FFF2-40B4-BE49-F238E27FC236}">
                <a16:creationId xmlns:a16="http://schemas.microsoft.com/office/drawing/2014/main" id="{6E6AF231-5991-7FB1-AB34-7F5083EFC059}"/>
              </a:ext>
            </a:extLst>
          </p:cNvPr>
          <p:cNvSpPr txBox="1"/>
          <p:nvPr/>
        </p:nvSpPr>
        <p:spPr>
          <a:xfrm>
            <a:off x="2590275" y="6004406"/>
            <a:ext cx="6826554" cy="461665"/>
          </a:xfrm>
          <a:prstGeom prst="rect">
            <a:avLst/>
          </a:prstGeom>
          <a:noFill/>
        </p:spPr>
        <p:txBody>
          <a:bodyPr wrap="square">
            <a:spAutoFit/>
          </a:bodyPr>
          <a:lstStyle/>
          <a:p>
            <a:r>
              <a:rPr lang="en-US" sz="2400" b="1" dirty="0">
                <a:hlinkClick r:id="rId4"/>
              </a:rPr>
              <a:t>https://www.youtube.com/watch?v=EHIGm7qYVz4</a:t>
            </a:r>
            <a:r>
              <a:rPr lang="en-US" sz="2400" b="1" dirty="0"/>
              <a:t> </a:t>
            </a:r>
          </a:p>
        </p:txBody>
      </p:sp>
    </p:spTree>
    <p:extLst>
      <p:ext uri="{BB962C8B-B14F-4D97-AF65-F5344CB8AC3E}">
        <p14:creationId xmlns:p14="http://schemas.microsoft.com/office/powerpoint/2010/main" val="1591979040"/>
      </p:ext>
    </p:extLst>
  </p:cSld>
  <p:clrMapOvr>
    <a:masterClrMapping/>
  </p:clrMapOvr>
  <mc:AlternateContent xmlns:mc="http://schemas.openxmlformats.org/markup-compatibility/2006">
    <mc:Choice xmlns:p14="http://schemas.microsoft.com/office/powerpoint/2010/main" Requires="p14">
      <p:transition spd="slow" p14:dur="1200">
        <p:zoom dir="in"/>
      </p:transition>
    </mc:Choice>
    <mc:Fallback>
      <p:transition spd="slow">
        <p:zoom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2DC7B9C-8005-1324-12B4-99E54BD7D2B9}"/>
              </a:ext>
            </a:extLst>
          </p:cNvPr>
          <p:cNvSpPr txBox="1"/>
          <p:nvPr/>
        </p:nvSpPr>
        <p:spPr>
          <a:xfrm>
            <a:off x="2596282" y="6002335"/>
            <a:ext cx="6999436" cy="461665"/>
          </a:xfrm>
          <a:prstGeom prst="rect">
            <a:avLst/>
          </a:prstGeom>
          <a:noFill/>
        </p:spPr>
        <p:txBody>
          <a:bodyPr wrap="square">
            <a:spAutoFit/>
          </a:bodyPr>
          <a:lstStyle/>
          <a:p>
            <a:r>
              <a:rPr lang="en-US" sz="2400" b="1" dirty="0">
                <a:hlinkClick r:id="rId2"/>
              </a:rPr>
              <a:t>https://www.youtube.com/watch?v=ldI6EUWTwWA</a:t>
            </a:r>
            <a:r>
              <a:rPr lang="en-US" sz="2400" b="1" dirty="0"/>
              <a:t> </a:t>
            </a:r>
          </a:p>
        </p:txBody>
      </p:sp>
      <p:pic>
        <p:nvPicPr>
          <p:cNvPr id="6" name="Picture 5">
            <a:extLst>
              <a:ext uri="{FF2B5EF4-FFF2-40B4-BE49-F238E27FC236}">
                <a16:creationId xmlns:a16="http://schemas.microsoft.com/office/drawing/2014/main" id="{64E7017B-EE92-36AB-D031-B12717AF2B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72696" y="394000"/>
            <a:ext cx="9446607" cy="5313716"/>
          </a:xfrm>
          <a:prstGeom prst="rect">
            <a:avLst/>
          </a:prstGeom>
        </p:spPr>
      </p:pic>
    </p:spTree>
    <p:extLst>
      <p:ext uri="{BB962C8B-B14F-4D97-AF65-F5344CB8AC3E}">
        <p14:creationId xmlns:p14="http://schemas.microsoft.com/office/powerpoint/2010/main" val="3353282628"/>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390</TotalTime>
  <Words>1008</Words>
  <Application>Microsoft Office PowerPoint</Application>
  <PresentationFormat>Widescreen</PresentationFormat>
  <Paragraphs>50</Paragraphs>
  <Slides>19</Slides>
  <Notes>0</Notes>
  <HiddenSlides>0</HiddenSlides>
  <MMClips>2</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Bill Huitt</dc:creator>
  <cp:lastModifiedBy>Huitt, Bill</cp:lastModifiedBy>
  <cp:revision>39</cp:revision>
  <dcterms:created xsi:type="dcterms:W3CDTF">2022-02-22T04:16:50Z</dcterms:created>
  <dcterms:modified xsi:type="dcterms:W3CDTF">2026-01-30T00:36:49Z</dcterms:modified>
</cp:coreProperties>
</file>