
<file path=[Content_Types].xml><?xml version="1.0" encoding="utf-8"?>
<Types xmlns="http://schemas.openxmlformats.org/package/2006/content-types">
  <Default Extension="1"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8" r:id="rId3"/>
    <p:sldId id="276" r:id="rId4"/>
    <p:sldId id="274" r:id="rId5"/>
    <p:sldId id="279" r:id="rId6"/>
    <p:sldId id="281" r:id="rId7"/>
    <p:sldId id="280" r:id="rId8"/>
    <p:sldId id="283" r:id="rId9"/>
    <p:sldId id="284" r:id="rId10"/>
    <p:sldId id="282" r:id="rId11"/>
    <p:sldId id="285" r:id="rId12"/>
    <p:sldId id="286" r:id="rId13"/>
    <p:sldId id="277" r:id="rId14"/>
    <p:sldId id="257" r:id="rId15"/>
    <p:sldId id="28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6" autoAdjust="0"/>
    <p:restoredTop sz="94660"/>
  </p:normalViewPr>
  <p:slideViewPr>
    <p:cSldViewPr snapToGrid="0">
      <p:cViewPr varScale="1">
        <p:scale>
          <a:sx n="63" d="100"/>
          <a:sy n="63" d="100"/>
        </p:scale>
        <p:origin x="1428" y="43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8DD52-5211-49E1-B0EA-AE3A13CAC82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5BF1B28-E477-4232-91FE-1945360963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E143796-4096-4297-AB45-EB7ACB0CD15C}"/>
              </a:ext>
            </a:extLst>
          </p:cNvPr>
          <p:cNvSpPr>
            <a:spLocks noGrp="1"/>
          </p:cNvSpPr>
          <p:nvPr>
            <p:ph type="dt" sz="half" idx="10"/>
          </p:nvPr>
        </p:nvSpPr>
        <p:spPr/>
        <p:txBody>
          <a:bodyPr/>
          <a:lstStyle/>
          <a:p>
            <a:fld id="{3BA4F9EC-809D-4D41-9B06-87E3F580E0B8}" type="datetimeFigureOut">
              <a:rPr lang="en-US" smtClean="0"/>
              <a:t>11/20/2025</a:t>
            </a:fld>
            <a:endParaRPr lang="en-US"/>
          </a:p>
        </p:txBody>
      </p:sp>
      <p:sp>
        <p:nvSpPr>
          <p:cNvPr id="5" name="Footer Placeholder 4">
            <a:extLst>
              <a:ext uri="{FF2B5EF4-FFF2-40B4-BE49-F238E27FC236}">
                <a16:creationId xmlns:a16="http://schemas.microsoft.com/office/drawing/2014/main" id="{B8DECBCC-B0C1-4777-B979-C97DB4404A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540603-1CB7-41D7-984D-D4C60C41C5E4}"/>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4204266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F9289-EA39-472E-9D14-8062D60E90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DFD06F-4897-4948-A108-D8C0B2375E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05DEB0-6F5D-4675-AA0F-81D461672C29}"/>
              </a:ext>
            </a:extLst>
          </p:cNvPr>
          <p:cNvSpPr>
            <a:spLocks noGrp="1"/>
          </p:cNvSpPr>
          <p:nvPr>
            <p:ph type="dt" sz="half" idx="10"/>
          </p:nvPr>
        </p:nvSpPr>
        <p:spPr/>
        <p:txBody>
          <a:bodyPr/>
          <a:lstStyle/>
          <a:p>
            <a:fld id="{3BA4F9EC-809D-4D41-9B06-87E3F580E0B8}" type="datetimeFigureOut">
              <a:rPr lang="en-US" smtClean="0"/>
              <a:t>11/20/2025</a:t>
            </a:fld>
            <a:endParaRPr lang="en-US"/>
          </a:p>
        </p:txBody>
      </p:sp>
      <p:sp>
        <p:nvSpPr>
          <p:cNvPr id="5" name="Footer Placeholder 4">
            <a:extLst>
              <a:ext uri="{FF2B5EF4-FFF2-40B4-BE49-F238E27FC236}">
                <a16:creationId xmlns:a16="http://schemas.microsoft.com/office/drawing/2014/main" id="{FB4B62C6-031B-4FAB-92C8-7AED42924D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0E918D-F94D-4AE6-A0C0-718160B9B084}"/>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300533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FC3D9-18D6-4CAC-BC1C-B008D81F69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3512DDF-A6C0-4921-A658-DED2622AF9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4896949-5014-4121-B8D7-BEBF4C5DBAA6}"/>
              </a:ext>
            </a:extLst>
          </p:cNvPr>
          <p:cNvSpPr>
            <a:spLocks noGrp="1"/>
          </p:cNvSpPr>
          <p:nvPr>
            <p:ph type="dt" sz="half" idx="10"/>
          </p:nvPr>
        </p:nvSpPr>
        <p:spPr/>
        <p:txBody>
          <a:bodyPr/>
          <a:lstStyle/>
          <a:p>
            <a:fld id="{3BA4F9EC-809D-4D41-9B06-87E3F580E0B8}" type="datetimeFigureOut">
              <a:rPr lang="en-US" smtClean="0"/>
              <a:t>11/20/2025</a:t>
            </a:fld>
            <a:endParaRPr lang="en-US"/>
          </a:p>
        </p:txBody>
      </p:sp>
      <p:sp>
        <p:nvSpPr>
          <p:cNvPr id="5" name="Footer Placeholder 4">
            <a:extLst>
              <a:ext uri="{FF2B5EF4-FFF2-40B4-BE49-F238E27FC236}">
                <a16:creationId xmlns:a16="http://schemas.microsoft.com/office/drawing/2014/main" id="{3531F7B6-FBE8-4241-BC78-0C7AC587E4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F31B03-994F-46D8-A15E-3D68829213BC}"/>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2395612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F9696-5460-472C-9EB1-7D5EB313D9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DEA6F7-5638-4D38-98D0-F5A3433FDC0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C1575C6-2C5A-433B-A94D-DCC5C51679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C89B4D-49D0-467B-8833-402F5C60BC5D}"/>
              </a:ext>
            </a:extLst>
          </p:cNvPr>
          <p:cNvSpPr>
            <a:spLocks noGrp="1"/>
          </p:cNvSpPr>
          <p:nvPr>
            <p:ph type="dt" sz="half" idx="10"/>
          </p:nvPr>
        </p:nvSpPr>
        <p:spPr/>
        <p:txBody>
          <a:bodyPr/>
          <a:lstStyle/>
          <a:p>
            <a:fld id="{3BA4F9EC-809D-4D41-9B06-87E3F580E0B8}" type="datetimeFigureOut">
              <a:rPr lang="en-US" smtClean="0"/>
              <a:t>11/20/2025</a:t>
            </a:fld>
            <a:endParaRPr lang="en-US"/>
          </a:p>
        </p:txBody>
      </p:sp>
      <p:sp>
        <p:nvSpPr>
          <p:cNvPr id="6" name="Footer Placeholder 5">
            <a:extLst>
              <a:ext uri="{FF2B5EF4-FFF2-40B4-BE49-F238E27FC236}">
                <a16:creationId xmlns:a16="http://schemas.microsoft.com/office/drawing/2014/main" id="{8E8B54E6-028B-4AE8-9BB1-F840338120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296D1C-632D-432E-B313-FF72864A692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4859658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D5EB1-9EFC-4890-8042-F8928261A4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D15C8CD-0553-415C-9C92-CFBB9A5CC5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153477-5962-427A-B67E-938D5603296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C080812-C1C3-41DD-945D-9338725DF1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4807A7-2967-4BB1-8A21-27A8A07577E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FC348B5-6BE2-43E1-85C1-755AF41BE63D}"/>
              </a:ext>
            </a:extLst>
          </p:cNvPr>
          <p:cNvSpPr>
            <a:spLocks noGrp="1"/>
          </p:cNvSpPr>
          <p:nvPr>
            <p:ph type="dt" sz="half" idx="10"/>
          </p:nvPr>
        </p:nvSpPr>
        <p:spPr/>
        <p:txBody>
          <a:bodyPr/>
          <a:lstStyle/>
          <a:p>
            <a:fld id="{3BA4F9EC-809D-4D41-9B06-87E3F580E0B8}" type="datetimeFigureOut">
              <a:rPr lang="en-US" smtClean="0"/>
              <a:t>11/20/2025</a:t>
            </a:fld>
            <a:endParaRPr lang="en-US"/>
          </a:p>
        </p:txBody>
      </p:sp>
      <p:sp>
        <p:nvSpPr>
          <p:cNvPr id="8" name="Footer Placeholder 7">
            <a:extLst>
              <a:ext uri="{FF2B5EF4-FFF2-40B4-BE49-F238E27FC236}">
                <a16:creationId xmlns:a16="http://schemas.microsoft.com/office/drawing/2014/main" id="{D1AB9143-C20C-47E0-85AD-8B77D6F49A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DB3CBF4-F6AC-4679-92F7-92657E6F2EDC}"/>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81336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1D7C9-A406-49FD-B7A3-8E9656093B5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1CD3A63-8980-4C83-9266-59D1AB1B7451}"/>
              </a:ext>
            </a:extLst>
          </p:cNvPr>
          <p:cNvSpPr>
            <a:spLocks noGrp="1"/>
          </p:cNvSpPr>
          <p:nvPr>
            <p:ph type="dt" sz="half" idx="10"/>
          </p:nvPr>
        </p:nvSpPr>
        <p:spPr/>
        <p:txBody>
          <a:bodyPr/>
          <a:lstStyle/>
          <a:p>
            <a:fld id="{3BA4F9EC-809D-4D41-9B06-87E3F580E0B8}" type="datetimeFigureOut">
              <a:rPr lang="en-US" smtClean="0"/>
              <a:t>11/20/2025</a:t>
            </a:fld>
            <a:endParaRPr lang="en-US"/>
          </a:p>
        </p:txBody>
      </p:sp>
      <p:sp>
        <p:nvSpPr>
          <p:cNvPr id="4" name="Footer Placeholder 3">
            <a:extLst>
              <a:ext uri="{FF2B5EF4-FFF2-40B4-BE49-F238E27FC236}">
                <a16:creationId xmlns:a16="http://schemas.microsoft.com/office/drawing/2014/main" id="{7CB2109E-36F6-4032-9B61-B4933003A5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32673B-B74F-4777-8FB8-9E66C8C30753}"/>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755436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A7BFD2-A0CC-4D34-A19A-CEEE194D390A}"/>
              </a:ext>
            </a:extLst>
          </p:cNvPr>
          <p:cNvSpPr>
            <a:spLocks noGrp="1"/>
          </p:cNvSpPr>
          <p:nvPr>
            <p:ph type="dt" sz="half" idx="10"/>
          </p:nvPr>
        </p:nvSpPr>
        <p:spPr/>
        <p:txBody>
          <a:bodyPr/>
          <a:lstStyle/>
          <a:p>
            <a:fld id="{3BA4F9EC-809D-4D41-9B06-87E3F580E0B8}" type="datetimeFigureOut">
              <a:rPr lang="en-US" smtClean="0"/>
              <a:t>11/20/2025</a:t>
            </a:fld>
            <a:endParaRPr lang="en-US"/>
          </a:p>
        </p:txBody>
      </p:sp>
      <p:sp>
        <p:nvSpPr>
          <p:cNvPr id="3" name="Footer Placeholder 2">
            <a:extLst>
              <a:ext uri="{FF2B5EF4-FFF2-40B4-BE49-F238E27FC236}">
                <a16:creationId xmlns:a16="http://schemas.microsoft.com/office/drawing/2014/main" id="{7BA69A46-C2B9-4977-B2BD-D69F3FEE6DE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AEF4C8E-D6BA-43B6-A410-8D09D1145B3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304165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77C3D-1758-49F2-8DE2-8014D2FEC5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F59DCB-7583-41D5-BA2C-8CAC66319D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4DF1F18-2F36-410F-B30B-9F492785B8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80ED94-AADA-4DB9-BAE0-A5324FDB862E}"/>
              </a:ext>
            </a:extLst>
          </p:cNvPr>
          <p:cNvSpPr>
            <a:spLocks noGrp="1"/>
          </p:cNvSpPr>
          <p:nvPr>
            <p:ph type="dt" sz="half" idx="10"/>
          </p:nvPr>
        </p:nvSpPr>
        <p:spPr/>
        <p:txBody>
          <a:bodyPr/>
          <a:lstStyle/>
          <a:p>
            <a:fld id="{3BA4F9EC-809D-4D41-9B06-87E3F580E0B8}" type="datetimeFigureOut">
              <a:rPr lang="en-US" smtClean="0"/>
              <a:t>11/20/2025</a:t>
            </a:fld>
            <a:endParaRPr lang="en-US"/>
          </a:p>
        </p:txBody>
      </p:sp>
      <p:sp>
        <p:nvSpPr>
          <p:cNvPr id="6" name="Footer Placeholder 5">
            <a:extLst>
              <a:ext uri="{FF2B5EF4-FFF2-40B4-BE49-F238E27FC236}">
                <a16:creationId xmlns:a16="http://schemas.microsoft.com/office/drawing/2014/main" id="{980AA31E-4626-491A-9BB2-7FCDE100AC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C78004-D041-4829-9A07-D9C517C0D7A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303373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AFEC5-F0BF-4A1F-87A0-A1506EDC41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6FB208B-0EEF-4336-A206-2A42D2682F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16AB967-F732-4906-8681-0FD3607A6D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DF5149-2060-4B1D-8963-DF29100F061E}"/>
              </a:ext>
            </a:extLst>
          </p:cNvPr>
          <p:cNvSpPr>
            <a:spLocks noGrp="1"/>
          </p:cNvSpPr>
          <p:nvPr>
            <p:ph type="dt" sz="half" idx="10"/>
          </p:nvPr>
        </p:nvSpPr>
        <p:spPr/>
        <p:txBody>
          <a:bodyPr/>
          <a:lstStyle/>
          <a:p>
            <a:fld id="{3BA4F9EC-809D-4D41-9B06-87E3F580E0B8}" type="datetimeFigureOut">
              <a:rPr lang="en-US" smtClean="0"/>
              <a:t>11/20/2025</a:t>
            </a:fld>
            <a:endParaRPr lang="en-US"/>
          </a:p>
        </p:txBody>
      </p:sp>
      <p:sp>
        <p:nvSpPr>
          <p:cNvPr id="6" name="Footer Placeholder 5">
            <a:extLst>
              <a:ext uri="{FF2B5EF4-FFF2-40B4-BE49-F238E27FC236}">
                <a16:creationId xmlns:a16="http://schemas.microsoft.com/office/drawing/2014/main" id="{9F41CEAB-E4EA-4652-B2DB-9732FE6D5A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45BC16-3E23-452C-A1A7-CF6CA3435337}"/>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683123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B43E7-4696-46C7-83BF-5CFBA34751F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2AE14FB-106B-4508-B652-8E6470CB88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DF3590-F8EB-4C9B-A5A7-8556ABA77611}"/>
              </a:ext>
            </a:extLst>
          </p:cNvPr>
          <p:cNvSpPr>
            <a:spLocks noGrp="1"/>
          </p:cNvSpPr>
          <p:nvPr>
            <p:ph type="dt" sz="half" idx="10"/>
          </p:nvPr>
        </p:nvSpPr>
        <p:spPr/>
        <p:txBody>
          <a:bodyPr/>
          <a:lstStyle/>
          <a:p>
            <a:fld id="{3BA4F9EC-809D-4D41-9B06-87E3F580E0B8}" type="datetimeFigureOut">
              <a:rPr lang="en-US" smtClean="0"/>
              <a:t>11/20/2025</a:t>
            </a:fld>
            <a:endParaRPr lang="en-US"/>
          </a:p>
        </p:txBody>
      </p:sp>
      <p:sp>
        <p:nvSpPr>
          <p:cNvPr id="5" name="Footer Placeholder 4">
            <a:extLst>
              <a:ext uri="{FF2B5EF4-FFF2-40B4-BE49-F238E27FC236}">
                <a16:creationId xmlns:a16="http://schemas.microsoft.com/office/drawing/2014/main" id="{90D18231-50C3-490C-9164-D4445F4672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AC0501-4496-43CE-83B3-7F780A928F1E}"/>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2426344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8BBF59-43F7-4E74-A208-E1505B2AB9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FE4B590-01A6-4A5E-864A-5F86A011C7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96EC3-5468-417F-B552-AB06C1752C4B}"/>
              </a:ext>
            </a:extLst>
          </p:cNvPr>
          <p:cNvSpPr>
            <a:spLocks noGrp="1"/>
          </p:cNvSpPr>
          <p:nvPr>
            <p:ph type="dt" sz="half" idx="10"/>
          </p:nvPr>
        </p:nvSpPr>
        <p:spPr/>
        <p:txBody>
          <a:bodyPr/>
          <a:lstStyle/>
          <a:p>
            <a:fld id="{3BA4F9EC-809D-4D41-9B06-87E3F580E0B8}" type="datetimeFigureOut">
              <a:rPr lang="en-US" smtClean="0"/>
              <a:t>11/20/2025</a:t>
            </a:fld>
            <a:endParaRPr lang="en-US"/>
          </a:p>
        </p:txBody>
      </p:sp>
      <p:sp>
        <p:nvSpPr>
          <p:cNvPr id="5" name="Footer Placeholder 4">
            <a:extLst>
              <a:ext uri="{FF2B5EF4-FFF2-40B4-BE49-F238E27FC236}">
                <a16:creationId xmlns:a16="http://schemas.microsoft.com/office/drawing/2014/main" id="{378CEEDA-4627-4985-8D7F-EADBCF095B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F4B4EF-552A-46AD-9D2C-02FC4F778F8E}"/>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878826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58516D-06B2-484E-BDAE-F5CF708737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6D66E01-1D0C-4C7B-99B1-EB71C26368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C19706-72BC-4D4D-90A0-B483AC9BC7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A4F9EC-809D-4D41-9B06-87E3F580E0B8}" type="datetimeFigureOut">
              <a:rPr lang="en-US" smtClean="0"/>
              <a:t>11/20/2025</a:t>
            </a:fld>
            <a:endParaRPr lang="en-US"/>
          </a:p>
        </p:txBody>
      </p:sp>
      <p:sp>
        <p:nvSpPr>
          <p:cNvPr id="5" name="Footer Placeholder 4">
            <a:extLst>
              <a:ext uri="{FF2B5EF4-FFF2-40B4-BE49-F238E27FC236}">
                <a16:creationId xmlns:a16="http://schemas.microsoft.com/office/drawing/2014/main" id="{9FB54820-D488-4906-B445-B54E209080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44DD8F5-3B82-4CA3-8448-BE8540CCFC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AB33D9-C86E-4293-8517-F31EAB871996}" type="slidenum">
              <a:rPr lang="en-US" smtClean="0"/>
              <a:t>‹#›</a:t>
            </a:fld>
            <a:endParaRPr lang="en-US"/>
          </a:p>
        </p:txBody>
      </p:sp>
    </p:spTree>
    <p:extLst>
      <p:ext uri="{BB962C8B-B14F-4D97-AF65-F5344CB8AC3E}">
        <p14:creationId xmlns:p14="http://schemas.microsoft.com/office/powerpoint/2010/main" val="38186542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publicdomainpictures.net/en/view-image.php?image=117587&amp;picture=day-workers" TargetMode="External"/><Relationship Id="rId7" Type="http://schemas.openxmlformats.org/officeDocument/2006/relationships/hyperlink" Target="https://pxhere.com/en/photo/1521577" TargetMode="External"/><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hyperlink" Target="https://pixnio.com/people/male-men/preparing-shelter-materials-workers-prepare-materials-for-transitional-shelters" TargetMode="Externa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ideo" Target="https://www.youtube.com/embed/SRfB0WrECrw?feature=oembed"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blog.ssmgrp.com/blog/4-strategies-that-help-with-caregiver-role-strain" TargetMode="External"/><Relationship Id="rId7" Type="http://schemas.openxmlformats.org/officeDocument/2006/relationships/hyperlink" Target="https://www.flickr.com/photos/eu_echo/48946480551/" TargetMode="External"/><Relationship Id="rId2" Type="http://schemas.openxmlformats.org/officeDocument/2006/relationships/image" Target="../media/image5.jpg"/><Relationship Id="rId1" Type="http://schemas.openxmlformats.org/officeDocument/2006/relationships/slideLayout" Target="../slideLayouts/slideLayout7.xml"/><Relationship Id="rId6" Type="http://schemas.openxmlformats.org/officeDocument/2006/relationships/image" Target="../media/image7.jpg"/><Relationship Id="rId5" Type="http://schemas.openxmlformats.org/officeDocument/2006/relationships/hyperlink" Target="https://pxhere.com/en/photo/877646" TargetMode="Externa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hyperlink" Target="https://www.pexels.com/photo/man-working-on-wooden-plank-using-a-machine-3637833/" TargetMode="External"/><Relationship Id="rId7" Type="http://schemas.openxmlformats.org/officeDocument/2006/relationships/hyperlink" Target="https://pixnio.com/people/gardening-outdoor-working-youth-man" TargetMode="External"/><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hyperlink" Target="https://www.pexels.com/photo/cute-busy-children-working-on-laptop-and-writing-in-notebook-in-light-workspace-3874111/" TargetMode="Externa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hyperlink" Target="https://pxhere.com/en/photo/1329822" TargetMode="External"/><Relationship Id="rId7" Type="http://schemas.openxmlformats.org/officeDocument/2006/relationships/hyperlink" Target="https://ruralindiaonline.org/en/articles/maa-durga-marching-as-migrant-labourer/" TargetMode="External"/><Relationship Id="rId2" Type="http://schemas.openxmlformats.org/officeDocument/2006/relationships/image" Target="../media/image11.jpg"/><Relationship Id="rId1" Type="http://schemas.openxmlformats.org/officeDocument/2006/relationships/slideLayout" Target="../slideLayouts/slideLayout7.xml"/><Relationship Id="rId6" Type="http://schemas.openxmlformats.org/officeDocument/2006/relationships/image" Target="../media/image13.jpg"/><Relationship Id="rId5" Type="http://schemas.openxmlformats.org/officeDocument/2006/relationships/hyperlink" Target="http://www.pixnio.com/people/group-of-healthcare-workers-seated-at-a-table-discussing-a-strategy" TargetMode="External"/><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hyperlink" Target="https://www.elitetexas.org/resources-sl/implementing-structured-data-meetings-for-english-learners" TargetMode="External"/><Relationship Id="rId7" Type="http://schemas.openxmlformats.org/officeDocument/2006/relationships/hyperlink" Target="https://www.mynextmove.org/profile/summary/29-1215.00?redir=29-1062.00" TargetMode="External"/><Relationship Id="rId2" Type="http://schemas.openxmlformats.org/officeDocument/2006/relationships/image" Target="../media/image14.jpg"/><Relationship Id="rId1" Type="http://schemas.openxmlformats.org/officeDocument/2006/relationships/slideLayout" Target="../slideLayouts/slideLayout7.xml"/><Relationship Id="rId6" Type="http://schemas.openxmlformats.org/officeDocument/2006/relationships/image" Target="../media/image16.jpg"/><Relationship Id="rId5" Type="http://schemas.openxmlformats.org/officeDocument/2006/relationships/hyperlink" Target="https://pxhere.com/en/photo/732095" TargetMode="External"/><Relationship Id="rId4" Type="http://schemas.openxmlformats.org/officeDocument/2006/relationships/image" Target="../media/image15.jpg"/></Relationships>
</file>

<file path=ppt/slides/_rels/slide7.xml.rels><?xml version="1.0" encoding="UTF-8" standalone="yes"?>
<Relationships xmlns="http://schemas.openxmlformats.org/package/2006/relationships"><Relationship Id="rId3" Type="http://schemas.openxmlformats.org/officeDocument/2006/relationships/hyperlink" Target="https://www.flickr.com/photos/naivepaintings/29119499368/" TargetMode="External"/><Relationship Id="rId2" Type="http://schemas.openxmlformats.org/officeDocument/2006/relationships/image" Target="../media/image17.jp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hyperlink" Target="https://www.bundabergnow.com/2021/01/17/bundaberg-woodworkers-guild-women-members/" TargetMode="External"/><Relationship Id="rId4" Type="http://schemas.openxmlformats.org/officeDocument/2006/relationships/image" Target="../media/image18.jpg"/></Relationships>
</file>

<file path=ppt/slides/_rels/slide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hyperlink" Target="https://pxhere.com/en/photo/896325" TargetMode="External"/><Relationship Id="rId5" Type="http://schemas.openxmlformats.org/officeDocument/2006/relationships/image" Target="../media/image22.jpg"/><Relationship Id="rId4" Type="http://schemas.openxmlformats.org/officeDocument/2006/relationships/hyperlink" Target="https://intercontinentalcry.org/palawan-stop-blaming-indigenous-peoples-farming-practices-kaingin-for-deforestation/"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rawpixel.com/image/380528/free-illustration-vector-worker-career-architecture" TargetMode="External"/><Relationship Id="rId2" Type="http://schemas.openxmlformats.org/officeDocument/2006/relationships/image" Target="../media/image23.1"/><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pixabay.com/en/analysis-thinking-guy-teen-young-299692/" TargetMode="External"/><Relationship Id="rId7" Type="http://schemas.openxmlformats.org/officeDocument/2006/relationships/hyperlink" Target="https://www.publicdomainpictures.net/view-image.php?image=53269&amp;picture=man-thinking" TargetMode="External"/><Relationship Id="rId2"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hyperlink" Target="https://courses.lumenlearning.com/waymaker-psychology/chapter/outcome-thinking-and-problem-solving/" TargetMode="External"/><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hyperlink" Target="https://pxhere.com/en/photo/719117" TargetMode="External"/><Relationship Id="rId4" Type="http://schemas.openxmlformats.org/officeDocument/2006/relationships/image" Target="../media/image29.jpg"/></Relationships>
</file>

<file path=ppt/slides/_rels/slide12.xml.rels><?xml version="1.0" encoding="UTF-8" standalone="yes"?>
<Relationships xmlns="http://schemas.openxmlformats.org/package/2006/relationships"><Relationship Id="rId3" Type="http://schemas.openxmlformats.org/officeDocument/2006/relationships/hyperlink" Target="https://www.groundup.org.za/article/newcastle-community-say-coal-mine-puts-them-danger/" TargetMode="External"/><Relationship Id="rId7" Type="http://schemas.openxmlformats.org/officeDocument/2006/relationships/hyperlink" Target="https://www.piqsels.com/en/public-domain-photo-zkohg" TargetMode="External"/><Relationship Id="rId2" Type="http://schemas.openxmlformats.org/officeDocument/2006/relationships/image" Target="../media/image30.jpg"/><Relationship Id="rId1" Type="http://schemas.openxmlformats.org/officeDocument/2006/relationships/slideLayout" Target="../slideLayouts/slideLayout7.xml"/><Relationship Id="rId6" Type="http://schemas.openxmlformats.org/officeDocument/2006/relationships/image" Target="../media/image32.jpg"/><Relationship Id="rId5" Type="http://schemas.openxmlformats.org/officeDocument/2006/relationships/hyperlink" Target="http://www.flickr.com/photos/cgiarclimate/5217557970/" TargetMode="External"/><Relationship Id="rId4" Type="http://schemas.openxmlformats.org/officeDocument/2006/relationships/image" Target="../media/image31.jpg"/></Relationships>
</file>

<file path=ppt/slides/_rels/slide13.xml.rels><?xml version="1.0" encoding="UTF-8" standalone="yes"?>
<Relationships xmlns="http://schemas.openxmlformats.org/package/2006/relationships"><Relationship Id="rId3" Type="http://schemas.openxmlformats.org/officeDocument/2006/relationships/hyperlink" Target="https://artmuseumteaching.com/2013/11/07/exploring-teacher-professional-development-in-art-museums-call-for-papers/" TargetMode="External"/><Relationship Id="rId7" Type="http://schemas.openxmlformats.org/officeDocument/2006/relationships/hyperlink" Target="https://www.flickr.com/photos/8804927@N03/8622634107" TargetMode="External"/><Relationship Id="rId2" Type="http://schemas.openxmlformats.org/officeDocument/2006/relationships/image" Target="../media/image33.jpg"/><Relationship Id="rId1" Type="http://schemas.openxmlformats.org/officeDocument/2006/relationships/slideLayout" Target="../slideLayouts/slideLayout7.xml"/><Relationship Id="rId6" Type="http://schemas.openxmlformats.org/officeDocument/2006/relationships/image" Target="../media/image35.jpg"/><Relationship Id="rId5" Type="http://schemas.openxmlformats.org/officeDocument/2006/relationships/hyperlink" Target="https://courses.lumenlearning.com/zelixsdv100xvccs/chapter/problem-solving-and-decision-making/" TargetMode="External"/><Relationship Id="rId4" Type="http://schemas.openxmlformats.org/officeDocument/2006/relationships/image" Target="../media/image34.jpg"/></Relationships>
</file>

<file path=ppt/slides/_rels/slide1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Layout" Target="../slideLayouts/slideLayout7.xml"/><Relationship Id="rId1" Type="http://schemas.openxmlformats.org/officeDocument/2006/relationships/video" Target="https://www.youtube.com/embed/aCtDPwK6xJA?feature=oembed"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hyperlink" Target="https://brilliantstar19.org/videos/bahai/bh-52-TheLaborOfLight.mp4"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AC8EEB0F-BA72-49AC-956F-331B60FDE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3FC32D-E0B5-430B-823C-3ABFA6DED295}"/>
              </a:ext>
            </a:extLst>
          </p:cNvPr>
          <p:cNvSpPr>
            <a:spLocks noGrp="1"/>
          </p:cNvSpPr>
          <p:nvPr>
            <p:ph type="ctrTitle"/>
          </p:nvPr>
        </p:nvSpPr>
        <p:spPr>
          <a:xfrm>
            <a:off x="6393150" y="4015008"/>
            <a:ext cx="4867670" cy="1850529"/>
          </a:xfrm>
        </p:spPr>
        <p:txBody>
          <a:bodyPr anchor="t">
            <a:noAutofit/>
          </a:bodyPr>
          <a:lstStyle/>
          <a:p>
            <a:pPr algn="l"/>
            <a:r>
              <a:rPr lang="en-US" b="1" dirty="0">
                <a:solidFill>
                  <a:schemeClr val="tx2"/>
                </a:solidFill>
                <a:latin typeface="Arial" panose="020B0604020202020204" pitchFamily="34" charset="0"/>
                <a:cs typeface="Arial" panose="020B0604020202020204" pitchFamily="34" charset="0"/>
              </a:rPr>
              <a:t>Work &amp; Earn </a:t>
            </a:r>
            <a:br>
              <a:rPr lang="en-US" b="1" dirty="0">
                <a:solidFill>
                  <a:schemeClr val="tx2"/>
                </a:solidFill>
                <a:latin typeface="Arial" panose="020B0604020202020204" pitchFamily="34" charset="0"/>
                <a:cs typeface="Arial" panose="020B0604020202020204" pitchFamily="34" charset="0"/>
              </a:rPr>
            </a:br>
            <a:r>
              <a:rPr lang="en-US" b="1" dirty="0">
                <a:solidFill>
                  <a:schemeClr val="tx2"/>
                </a:solidFill>
                <a:latin typeface="Arial" panose="020B0604020202020204" pitchFamily="34" charset="0"/>
                <a:cs typeface="Arial" panose="020B0604020202020204" pitchFamily="34" charset="0"/>
              </a:rPr>
              <a:t>A Livelihood</a:t>
            </a:r>
          </a:p>
        </p:txBody>
      </p:sp>
      <p:sp>
        <p:nvSpPr>
          <p:cNvPr id="3" name="Subtitle 2">
            <a:extLst>
              <a:ext uri="{FF2B5EF4-FFF2-40B4-BE49-F238E27FC236}">
                <a16:creationId xmlns:a16="http://schemas.microsoft.com/office/drawing/2014/main" id="{9F9DF4EE-3BB9-492A-9046-A1A46A4ECAC6}"/>
              </a:ext>
            </a:extLst>
          </p:cNvPr>
          <p:cNvSpPr>
            <a:spLocks noGrp="1"/>
          </p:cNvSpPr>
          <p:nvPr>
            <p:ph type="subTitle" idx="1"/>
          </p:nvPr>
        </p:nvSpPr>
        <p:spPr>
          <a:xfrm>
            <a:off x="8212121" y="6122701"/>
            <a:ext cx="1452123" cy="478134"/>
          </a:xfrm>
        </p:spPr>
        <p:txBody>
          <a:bodyPr anchor="b">
            <a:normAutofit/>
          </a:bodyPr>
          <a:lstStyle/>
          <a:p>
            <a:pPr algn="r"/>
            <a:r>
              <a:rPr lang="en-US" sz="2000" b="1" dirty="0">
                <a:solidFill>
                  <a:schemeClr val="tx2"/>
                </a:solidFill>
              </a:rPr>
              <a:t>Tucker, GA</a:t>
            </a:r>
          </a:p>
        </p:txBody>
      </p:sp>
      <p:pic>
        <p:nvPicPr>
          <p:cNvPr id="10" name="Picture 9" descr="A group of people working in a field&#10;&#10;Description automatically generated">
            <a:extLst>
              <a:ext uri="{FF2B5EF4-FFF2-40B4-BE49-F238E27FC236}">
                <a16:creationId xmlns:a16="http://schemas.microsoft.com/office/drawing/2014/main" id="{EFFE7B13-997B-D133-BF9D-879CE1FB9269}"/>
              </a:ext>
            </a:extLst>
          </p:cNvPr>
          <p:cNvPicPr>
            <a:picLocks noChangeAspect="1"/>
          </p:cNvPicPr>
          <p:nvPr/>
        </p:nvPicPr>
        <p:blipFill rotWithShape="1">
          <a:blip r:embed="rId2">
            <a:alphaModFix/>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4401" r="15206" b="2"/>
          <a:stretch/>
        </p:blipFill>
        <p:spPr>
          <a:xfrm>
            <a:off x="1" y="1326931"/>
            <a:ext cx="5190767" cy="5530385"/>
          </a:xfrm>
          <a:custGeom>
            <a:avLst/>
            <a:gdLst/>
            <a:ahLst/>
            <a:cxnLst/>
            <a:rect l="l" t="t" r="r" b="b"/>
            <a:pathLst>
              <a:path w="5190767" h="5530385">
                <a:moveTo>
                  <a:pt x="1986067" y="0"/>
                </a:moveTo>
                <a:cubicBezTo>
                  <a:pt x="3755974" y="0"/>
                  <a:pt x="5190767" y="1434794"/>
                  <a:pt x="5190767" y="3204701"/>
                </a:cubicBezTo>
                <a:cubicBezTo>
                  <a:pt x="5190767" y="4089655"/>
                  <a:pt x="4832069" y="4890830"/>
                  <a:pt x="4252132" y="5470767"/>
                </a:cubicBezTo>
                <a:lnTo>
                  <a:pt x="4186536" y="5530385"/>
                </a:lnTo>
                <a:lnTo>
                  <a:pt x="0" y="5530385"/>
                </a:lnTo>
                <a:lnTo>
                  <a:pt x="0" y="692598"/>
                </a:lnTo>
                <a:lnTo>
                  <a:pt x="194287" y="547313"/>
                </a:lnTo>
                <a:cubicBezTo>
                  <a:pt x="705761" y="201768"/>
                  <a:pt x="1322351" y="0"/>
                  <a:pt x="1986067" y="0"/>
                </a:cubicBezTo>
                <a:close/>
              </a:path>
            </a:pathLst>
          </a:custGeom>
          <a:effectLst>
            <a:softEdge rad="0"/>
          </a:effectLst>
        </p:spPr>
      </p:pic>
      <p:grpSp>
        <p:nvGrpSpPr>
          <p:cNvPr id="25" name="Group 24">
            <a:extLst>
              <a:ext uri="{FF2B5EF4-FFF2-40B4-BE49-F238E27FC236}">
                <a16:creationId xmlns:a16="http://schemas.microsoft.com/office/drawing/2014/main" id="{54C5F191-28EB-4204-8F9D-2EA4965148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296559"/>
            <a:ext cx="5462274" cy="5561548"/>
            <a:chOff x="1" y="1301814"/>
            <a:chExt cx="5462274" cy="5561548"/>
          </a:xfrm>
        </p:grpSpPr>
        <p:sp useBgFill="1">
          <p:nvSpPr>
            <p:cNvPr id="26" name="Freeform: Shape 25">
              <a:extLst>
                <a:ext uri="{FF2B5EF4-FFF2-40B4-BE49-F238E27FC236}">
                  <a16:creationId xmlns:a16="http://schemas.microsoft.com/office/drawing/2014/main" id="{D5CF2992-A97F-420B-AD95-7FEE94813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301814"/>
              <a:ext cx="5462274" cy="5561548"/>
            </a:xfrm>
            <a:custGeom>
              <a:avLst/>
              <a:gdLst>
                <a:gd name="connsiteX0" fmla="*/ 2074347 w 5533693"/>
                <a:gd name="connsiteY0" fmla="*/ 1975 h 5658322"/>
                <a:gd name="connsiteX1" fmla="*/ 3381971 w 5533693"/>
                <a:gd name="connsiteY1" fmla="*/ 198165 h 5658322"/>
                <a:gd name="connsiteX2" fmla="*/ 3460615 w 5533693"/>
                <a:gd name="connsiteY2" fmla="*/ 226209 h 5658322"/>
                <a:gd name="connsiteX3" fmla="*/ 3500059 w 5533693"/>
                <a:gd name="connsiteY3" fmla="*/ 240111 h 5658322"/>
                <a:gd name="connsiteX4" fmla="*/ 3539260 w 5533693"/>
                <a:gd name="connsiteY4" fmla="*/ 254728 h 5658322"/>
                <a:gd name="connsiteX5" fmla="*/ 3693872 w 5533693"/>
                <a:gd name="connsiteY5" fmla="*/ 319254 h 5658322"/>
                <a:gd name="connsiteX6" fmla="*/ 3845439 w 5533693"/>
                <a:gd name="connsiteY6" fmla="*/ 391504 h 5658322"/>
                <a:gd name="connsiteX7" fmla="*/ 3993112 w 5533693"/>
                <a:gd name="connsiteY7" fmla="*/ 472189 h 5658322"/>
                <a:gd name="connsiteX8" fmla="*/ 4534860 w 5533693"/>
                <a:gd name="connsiteY8" fmla="*/ 874076 h 5658322"/>
                <a:gd name="connsiteX9" fmla="*/ 5290387 w 5533693"/>
                <a:gd name="connsiteY9" fmla="*/ 1983958 h 5658322"/>
                <a:gd name="connsiteX10" fmla="*/ 5533504 w 5533693"/>
                <a:gd name="connsiteY10" fmla="*/ 3296091 h 5658322"/>
                <a:gd name="connsiteX11" fmla="*/ 4766873 w 5533693"/>
                <a:gd name="connsiteY11" fmla="*/ 5450843 h 5658322"/>
                <a:gd name="connsiteX12" fmla="*/ 4582558 w 5533693"/>
                <a:gd name="connsiteY12" fmla="*/ 5658322 h 5658322"/>
                <a:gd name="connsiteX13" fmla="*/ 4423702 w 5533693"/>
                <a:gd name="connsiteY13" fmla="*/ 5658322 h 5658322"/>
                <a:gd name="connsiteX14" fmla="*/ 4460355 w 5533693"/>
                <a:gd name="connsiteY14" fmla="*/ 5621021 h 5658322"/>
                <a:gd name="connsiteX15" fmla="*/ 4514287 w 5533693"/>
                <a:gd name="connsiteY15" fmla="*/ 5562320 h 5658322"/>
                <a:gd name="connsiteX16" fmla="*/ 4565051 w 5533693"/>
                <a:gd name="connsiteY16" fmla="*/ 5501003 h 5658322"/>
                <a:gd name="connsiteX17" fmla="*/ 4615332 w 5533693"/>
                <a:gd name="connsiteY17" fmla="*/ 5439330 h 5658322"/>
                <a:gd name="connsiteX18" fmla="*/ 4662324 w 5533693"/>
                <a:gd name="connsiteY18" fmla="*/ 5375280 h 5658322"/>
                <a:gd name="connsiteX19" fmla="*/ 4708586 w 5533693"/>
                <a:gd name="connsiteY19" fmla="*/ 5310874 h 5658322"/>
                <a:gd name="connsiteX20" fmla="*/ 4751439 w 5533693"/>
                <a:gd name="connsiteY20" fmla="*/ 5244209 h 5658322"/>
                <a:gd name="connsiteX21" fmla="*/ 4793805 w 5533693"/>
                <a:gd name="connsiteY21" fmla="*/ 5177308 h 5658322"/>
                <a:gd name="connsiteX22" fmla="*/ 4832883 w 5533693"/>
                <a:gd name="connsiteY22" fmla="*/ 5108504 h 5658322"/>
                <a:gd name="connsiteX23" fmla="*/ 5079531 w 5533693"/>
                <a:gd name="connsiteY23" fmla="*/ 4530628 h 5658322"/>
                <a:gd name="connsiteX24" fmla="*/ 5207481 w 5533693"/>
                <a:gd name="connsiteY24" fmla="*/ 3920310 h 5658322"/>
                <a:gd name="connsiteX25" fmla="*/ 5222212 w 5533693"/>
                <a:gd name="connsiteY25" fmla="*/ 3765594 h 5658322"/>
                <a:gd name="connsiteX26" fmla="*/ 5230368 w 5533693"/>
                <a:gd name="connsiteY26" fmla="*/ 3610637 h 5658322"/>
                <a:gd name="connsiteX27" fmla="*/ 5232682 w 5533693"/>
                <a:gd name="connsiteY27" fmla="*/ 3455681 h 5658322"/>
                <a:gd name="connsiteX28" fmla="*/ 5230978 w 5533693"/>
                <a:gd name="connsiteY28" fmla="*/ 3378323 h 5658322"/>
                <a:gd name="connsiteX29" fmla="*/ 5228908 w 5533693"/>
                <a:gd name="connsiteY29" fmla="*/ 3301082 h 5658322"/>
                <a:gd name="connsiteX30" fmla="*/ 5224526 w 5533693"/>
                <a:gd name="connsiteY30" fmla="*/ 3223843 h 5658322"/>
                <a:gd name="connsiteX31" fmla="*/ 5219047 w 5533693"/>
                <a:gd name="connsiteY31" fmla="*/ 3146841 h 5658322"/>
                <a:gd name="connsiteX32" fmla="*/ 5211986 w 5533693"/>
                <a:gd name="connsiteY32" fmla="*/ 3069956 h 5658322"/>
                <a:gd name="connsiteX33" fmla="*/ 5208577 w 5533693"/>
                <a:gd name="connsiteY33" fmla="*/ 3031574 h 5658322"/>
                <a:gd name="connsiteX34" fmla="*/ 5203707 w 5533693"/>
                <a:gd name="connsiteY34" fmla="*/ 2993310 h 5658322"/>
                <a:gd name="connsiteX35" fmla="*/ 5154766 w 5533693"/>
                <a:gd name="connsiteY35" fmla="*/ 2688746 h 5658322"/>
                <a:gd name="connsiteX36" fmla="*/ 4987372 w 5533693"/>
                <a:gd name="connsiteY36" fmla="*/ 2096253 h 5658322"/>
                <a:gd name="connsiteX37" fmla="*/ 4365884 w 5533693"/>
                <a:gd name="connsiteY37" fmla="*/ 1031051 h 5658322"/>
                <a:gd name="connsiteX38" fmla="*/ 3904118 w 5533693"/>
                <a:gd name="connsiteY38" fmla="*/ 602309 h 5658322"/>
                <a:gd name="connsiteX39" fmla="*/ 3773246 w 5533693"/>
                <a:gd name="connsiteY39" fmla="*/ 511048 h 5658322"/>
                <a:gd name="connsiteX40" fmla="*/ 3636896 w 5533693"/>
                <a:gd name="connsiteY40" fmla="*/ 426797 h 5658322"/>
                <a:gd name="connsiteX41" fmla="*/ 3495068 w 5533693"/>
                <a:gd name="connsiteY41" fmla="*/ 350745 h 5658322"/>
                <a:gd name="connsiteX42" fmla="*/ 3348491 w 5533693"/>
                <a:gd name="connsiteY42" fmla="*/ 282654 h 5658322"/>
                <a:gd name="connsiteX43" fmla="*/ 3329986 w 5533693"/>
                <a:gd name="connsiteY43" fmla="*/ 274335 h 5658322"/>
                <a:gd name="connsiteX44" fmla="*/ 3311117 w 5533693"/>
                <a:gd name="connsiteY44" fmla="*/ 266968 h 5658322"/>
                <a:gd name="connsiteX45" fmla="*/ 3273377 w 5533693"/>
                <a:gd name="connsiteY45" fmla="*/ 252233 h 5658322"/>
                <a:gd name="connsiteX46" fmla="*/ 3197776 w 5533693"/>
                <a:gd name="connsiteY46" fmla="*/ 222763 h 5658322"/>
                <a:gd name="connsiteX47" fmla="*/ 3120834 w 5533693"/>
                <a:gd name="connsiteY47" fmla="*/ 196501 h 5658322"/>
                <a:gd name="connsiteX48" fmla="*/ 3043285 w 5533693"/>
                <a:gd name="connsiteY48" fmla="*/ 171784 h 5658322"/>
                <a:gd name="connsiteX49" fmla="*/ 3004449 w 5533693"/>
                <a:gd name="connsiteY49" fmla="*/ 159544 h 5658322"/>
                <a:gd name="connsiteX50" fmla="*/ 2965006 w 5533693"/>
                <a:gd name="connsiteY50" fmla="*/ 149325 h 5658322"/>
                <a:gd name="connsiteX51" fmla="*/ 2885996 w 5533693"/>
                <a:gd name="connsiteY51" fmla="*/ 129123 h 5658322"/>
                <a:gd name="connsiteX52" fmla="*/ 2726270 w 5533693"/>
                <a:gd name="connsiteY52" fmla="*/ 95020 h 5658322"/>
                <a:gd name="connsiteX53" fmla="*/ 2073858 w 5533693"/>
                <a:gd name="connsiteY53" fmla="*/ 37624 h 5658322"/>
                <a:gd name="connsiteX54" fmla="*/ 1421447 w 5533693"/>
                <a:gd name="connsiteY54" fmla="*/ 85631 h 5658322"/>
                <a:gd name="connsiteX55" fmla="*/ 1341097 w 5533693"/>
                <a:gd name="connsiteY55" fmla="*/ 100130 h 5658322"/>
                <a:gd name="connsiteX56" fmla="*/ 1261844 w 5533693"/>
                <a:gd name="connsiteY56" fmla="*/ 119260 h 5658322"/>
                <a:gd name="connsiteX57" fmla="*/ 1182834 w 5533693"/>
                <a:gd name="connsiteY57" fmla="*/ 138748 h 5658322"/>
                <a:gd name="connsiteX58" fmla="*/ 1105041 w 5533693"/>
                <a:gd name="connsiteY58" fmla="*/ 162278 h 5658322"/>
                <a:gd name="connsiteX59" fmla="*/ 1027492 w 5533693"/>
                <a:gd name="connsiteY59" fmla="*/ 186520 h 5658322"/>
                <a:gd name="connsiteX60" fmla="*/ 1008135 w 5533693"/>
                <a:gd name="connsiteY60" fmla="*/ 192699 h 5658322"/>
                <a:gd name="connsiteX61" fmla="*/ 989144 w 5533693"/>
                <a:gd name="connsiteY61" fmla="*/ 199829 h 5658322"/>
                <a:gd name="connsiteX62" fmla="*/ 951282 w 5533693"/>
                <a:gd name="connsiteY62" fmla="*/ 214326 h 5658322"/>
                <a:gd name="connsiteX63" fmla="*/ 875803 w 5533693"/>
                <a:gd name="connsiteY63" fmla="*/ 243439 h 5658322"/>
                <a:gd name="connsiteX64" fmla="*/ 856933 w 5533693"/>
                <a:gd name="connsiteY64" fmla="*/ 250688 h 5658322"/>
                <a:gd name="connsiteX65" fmla="*/ 838551 w 5533693"/>
                <a:gd name="connsiteY65" fmla="*/ 259007 h 5658322"/>
                <a:gd name="connsiteX66" fmla="*/ 801784 w 5533693"/>
                <a:gd name="connsiteY66" fmla="*/ 275762 h 5658322"/>
                <a:gd name="connsiteX67" fmla="*/ 256262 w 5533693"/>
                <a:gd name="connsiteY67" fmla="*/ 607301 h 5658322"/>
                <a:gd name="connsiteX68" fmla="*/ 21255 w 5533693"/>
                <a:gd name="connsiteY68" fmla="*/ 817914 h 5658322"/>
                <a:gd name="connsiteX69" fmla="*/ 0 w 5533693"/>
                <a:gd name="connsiteY69" fmla="*/ 841922 h 5658322"/>
                <a:gd name="connsiteX70" fmla="*/ 0 w 5533693"/>
                <a:gd name="connsiteY70" fmla="*/ 582568 h 5658322"/>
                <a:gd name="connsiteX71" fmla="*/ 18177 w 5533693"/>
                <a:gd name="connsiteY71" fmla="*/ 568907 h 5658322"/>
                <a:gd name="connsiteX72" fmla="*/ 158868 w 5533693"/>
                <a:gd name="connsiteY72" fmla="*/ 475399 h 5658322"/>
                <a:gd name="connsiteX73" fmla="*/ 764774 w 5533693"/>
                <a:gd name="connsiteY73" fmla="*/ 186758 h 5658322"/>
                <a:gd name="connsiteX74" fmla="*/ 2074347 w 5533693"/>
                <a:gd name="connsiteY74" fmla="*/ 1975 h 5658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5533693" h="5658322">
                  <a:moveTo>
                    <a:pt x="2074347" y="1975"/>
                  </a:moveTo>
                  <a:cubicBezTo>
                    <a:pt x="2514563" y="2331"/>
                    <a:pt x="2958797" y="57351"/>
                    <a:pt x="3381971" y="198165"/>
                  </a:cubicBezTo>
                  <a:lnTo>
                    <a:pt x="3460615" y="226209"/>
                  </a:lnTo>
                  <a:lnTo>
                    <a:pt x="3500059" y="240111"/>
                  </a:lnTo>
                  <a:cubicBezTo>
                    <a:pt x="3513208" y="244865"/>
                    <a:pt x="3526478" y="249024"/>
                    <a:pt x="3539260" y="254728"/>
                  </a:cubicBezTo>
                  <a:cubicBezTo>
                    <a:pt x="3590634" y="276237"/>
                    <a:pt x="3642619" y="296913"/>
                    <a:pt x="3693872" y="319254"/>
                  </a:cubicBezTo>
                  <a:cubicBezTo>
                    <a:pt x="3744271" y="343258"/>
                    <a:pt x="3795282" y="366549"/>
                    <a:pt x="3845439" y="391504"/>
                  </a:cubicBezTo>
                  <a:cubicBezTo>
                    <a:pt x="3894501" y="418359"/>
                    <a:pt x="3944415" y="444265"/>
                    <a:pt x="3993112" y="472189"/>
                  </a:cubicBezTo>
                  <a:cubicBezTo>
                    <a:pt x="4187046" y="585435"/>
                    <a:pt x="4369536" y="720191"/>
                    <a:pt x="4534860" y="874076"/>
                  </a:cubicBezTo>
                  <a:cubicBezTo>
                    <a:pt x="4865631" y="1182086"/>
                    <a:pt x="5123844" y="1566505"/>
                    <a:pt x="5290387" y="1983958"/>
                  </a:cubicBezTo>
                  <a:cubicBezTo>
                    <a:pt x="5457904" y="2401531"/>
                    <a:pt x="5538132" y="2850357"/>
                    <a:pt x="5533504" y="3296091"/>
                  </a:cubicBezTo>
                  <a:cubicBezTo>
                    <a:pt x="5526154" y="4076856"/>
                    <a:pt x="5251390" y="4847250"/>
                    <a:pt x="4766873" y="5450843"/>
                  </a:cubicBezTo>
                  <a:lnTo>
                    <a:pt x="4582558" y="5658322"/>
                  </a:lnTo>
                  <a:lnTo>
                    <a:pt x="4423702" y="5658322"/>
                  </a:lnTo>
                  <a:lnTo>
                    <a:pt x="4460355" y="5621021"/>
                  </a:lnTo>
                  <a:lnTo>
                    <a:pt x="4514287" y="5562320"/>
                  </a:lnTo>
                  <a:cubicBezTo>
                    <a:pt x="4531939" y="5542475"/>
                    <a:pt x="4548009" y="5521322"/>
                    <a:pt x="4565051" y="5501003"/>
                  </a:cubicBezTo>
                  <a:lnTo>
                    <a:pt x="4615332" y="5439330"/>
                  </a:lnTo>
                  <a:cubicBezTo>
                    <a:pt x="4631279" y="5418177"/>
                    <a:pt x="4646619" y="5396669"/>
                    <a:pt x="4662324" y="5375280"/>
                  </a:cubicBezTo>
                  <a:cubicBezTo>
                    <a:pt x="4677906" y="5353889"/>
                    <a:pt x="4693490" y="5332501"/>
                    <a:pt x="4708586" y="5310874"/>
                  </a:cubicBezTo>
                  <a:lnTo>
                    <a:pt x="4751439" y="5244209"/>
                  </a:lnTo>
                  <a:cubicBezTo>
                    <a:pt x="4765560" y="5221869"/>
                    <a:pt x="4780535" y="5200122"/>
                    <a:pt x="4793805" y="5177308"/>
                  </a:cubicBezTo>
                  <a:lnTo>
                    <a:pt x="4832883" y="5108504"/>
                  </a:lnTo>
                  <a:cubicBezTo>
                    <a:pt x="4936119" y="4924791"/>
                    <a:pt x="5018052" y="4730264"/>
                    <a:pt x="5079531" y="4530628"/>
                  </a:cubicBezTo>
                  <a:cubicBezTo>
                    <a:pt x="5141133" y="4330992"/>
                    <a:pt x="5183620" y="4126364"/>
                    <a:pt x="5207481" y="3920310"/>
                  </a:cubicBezTo>
                  <a:lnTo>
                    <a:pt x="5222212" y="3765594"/>
                  </a:lnTo>
                  <a:cubicBezTo>
                    <a:pt x="5224889" y="3713902"/>
                    <a:pt x="5228422" y="3662211"/>
                    <a:pt x="5230368" y="3610637"/>
                  </a:cubicBezTo>
                  <a:cubicBezTo>
                    <a:pt x="5230978" y="3558946"/>
                    <a:pt x="5233047" y="3507372"/>
                    <a:pt x="5232682" y="3455681"/>
                  </a:cubicBezTo>
                  <a:lnTo>
                    <a:pt x="5230978" y="3378323"/>
                  </a:lnTo>
                  <a:cubicBezTo>
                    <a:pt x="5230247" y="3352536"/>
                    <a:pt x="5230978" y="3326750"/>
                    <a:pt x="5228908" y="3301082"/>
                  </a:cubicBezTo>
                  <a:lnTo>
                    <a:pt x="5224526" y="3223843"/>
                  </a:lnTo>
                  <a:cubicBezTo>
                    <a:pt x="5222942" y="3198176"/>
                    <a:pt x="5222091" y="3172388"/>
                    <a:pt x="5219047" y="3146841"/>
                  </a:cubicBezTo>
                  <a:lnTo>
                    <a:pt x="5211986" y="3069956"/>
                  </a:lnTo>
                  <a:lnTo>
                    <a:pt x="5208577" y="3031574"/>
                  </a:lnTo>
                  <a:cubicBezTo>
                    <a:pt x="5207481" y="3018739"/>
                    <a:pt x="5205291" y="3006024"/>
                    <a:pt x="5203707" y="2993310"/>
                  </a:cubicBezTo>
                  <a:cubicBezTo>
                    <a:pt x="5190925" y="2891234"/>
                    <a:pt x="5174976" y="2789515"/>
                    <a:pt x="5154766" y="2688746"/>
                  </a:cubicBezTo>
                  <a:cubicBezTo>
                    <a:pt x="5114592" y="2487208"/>
                    <a:pt x="5058835" y="2288879"/>
                    <a:pt x="4987372" y="2096253"/>
                  </a:cubicBezTo>
                  <a:cubicBezTo>
                    <a:pt x="4844205" y="1711360"/>
                    <a:pt x="4640044" y="1346549"/>
                    <a:pt x="4365884" y="1031051"/>
                  </a:cubicBezTo>
                  <a:cubicBezTo>
                    <a:pt x="4229168" y="873245"/>
                    <a:pt x="4074921" y="728388"/>
                    <a:pt x="3904118" y="602309"/>
                  </a:cubicBezTo>
                  <a:cubicBezTo>
                    <a:pt x="3861266" y="571057"/>
                    <a:pt x="3816952" y="541587"/>
                    <a:pt x="3773246" y="511048"/>
                  </a:cubicBezTo>
                  <a:cubicBezTo>
                    <a:pt x="3728445" y="482291"/>
                    <a:pt x="3682427" y="455077"/>
                    <a:pt x="3636896" y="426797"/>
                  </a:cubicBezTo>
                  <a:cubicBezTo>
                    <a:pt x="3590268" y="400416"/>
                    <a:pt x="3542425" y="376174"/>
                    <a:pt x="3495068" y="350745"/>
                  </a:cubicBezTo>
                  <a:cubicBezTo>
                    <a:pt x="3446980" y="326859"/>
                    <a:pt x="3397553" y="305232"/>
                    <a:pt x="3348491" y="282654"/>
                  </a:cubicBezTo>
                  <a:lnTo>
                    <a:pt x="3329986" y="274335"/>
                  </a:lnTo>
                  <a:lnTo>
                    <a:pt x="3311117" y="266968"/>
                  </a:lnTo>
                  <a:lnTo>
                    <a:pt x="3273377" y="252233"/>
                  </a:lnTo>
                  <a:lnTo>
                    <a:pt x="3197776" y="222763"/>
                  </a:lnTo>
                  <a:cubicBezTo>
                    <a:pt x="3172818" y="212187"/>
                    <a:pt x="3146644" y="205057"/>
                    <a:pt x="3120834" y="196501"/>
                  </a:cubicBezTo>
                  <a:lnTo>
                    <a:pt x="3043285" y="171784"/>
                  </a:lnTo>
                  <a:lnTo>
                    <a:pt x="3004449" y="159544"/>
                  </a:lnTo>
                  <a:lnTo>
                    <a:pt x="2965006" y="149325"/>
                  </a:lnTo>
                  <a:lnTo>
                    <a:pt x="2885996" y="129123"/>
                  </a:lnTo>
                  <a:cubicBezTo>
                    <a:pt x="2833525" y="114388"/>
                    <a:pt x="2779716" y="105596"/>
                    <a:pt x="2726270" y="95020"/>
                  </a:cubicBezTo>
                  <a:cubicBezTo>
                    <a:pt x="2511884" y="54617"/>
                    <a:pt x="2293237" y="36911"/>
                    <a:pt x="2073858" y="37624"/>
                  </a:cubicBezTo>
                  <a:cubicBezTo>
                    <a:pt x="1854602" y="32158"/>
                    <a:pt x="1635835" y="46774"/>
                    <a:pt x="1421447" y="85631"/>
                  </a:cubicBezTo>
                  <a:lnTo>
                    <a:pt x="1341097" y="100130"/>
                  </a:lnTo>
                  <a:lnTo>
                    <a:pt x="1261844" y="119260"/>
                  </a:lnTo>
                  <a:lnTo>
                    <a:pt x="1182834" y="138748"/>
                  </a:lnTo>
                  <a:cubicBezTo>
                    <a:pt x="1156538" y="145404"/>
                    <a:pt x="1130972" y="154555"/>
                    <a:pt x="1105041" y="162278"/>
                  </a:cubicBezTo>
                  <a:lnTo>
                    <a:pt x="1027492" y="186520"/>
                  </a:lnTo>
                  <a:cubicBezTo>
                    <a:pt x="1021040" y="188540"/>
                    <a:pt x="1014589" y="190440"/>
                    <a:pt x="1008135" y="192699"/>
                  </a:cubicBezTo>
                  <a:lnTo>
                    <a:pt x="989144" y="199829"/>
                  </a:lnTo>
                  <a:lnTo>
                    <a:pt x="951282" y="214326"/>
                  </a:lnTo>
                  <a:lnTo>
                    <a:pt x="875803" y="243439"/>
                  </a:lnTo>
                  <a:lnTo>
                    <a:pt x="856933" y="250688"/>
                  </a:lnTo>
                  <a:lnTo>
                    <a:pt x="838551" y="259007"/>
                  </a:lnTo>
                  <a:lnTo>
                    <a:pt x="801784" y="275762"/>
                  </a:lnTo>
                  <a:cubicBezTo>
                    <a:pt x="605294" y="363459"/>
                    <a:pt x="421707" y="475635"/>
                    <a:pt x="256262" y="607301"/>
                  </a:cubicBezTo>
                  <a:cubicBezTo>
                    <a:pt x="173416" y="673014"/>
                    <a:pt x="95045" y="743481"/>
                    <a:pt x="21255" y="817914"/>
                  </a:cubicBezTo>
                  <a:lnTo>
                    <a:pt x="0" y="841922"/>
                  </a:lnTo>
                  <a:lnTo>
                    <a:pt x="0" y="582568"/>
                  </a:lnTo>
                  <a:lnTo>
                    <a:pt x="18177" y="568907"/>
                  </a:lnTo>
                  <a:cubicBezTo>
                    <a:pt x="64191" y="536358"/>
                    <a:pt x="111115" y="505165"/>
                    <a:pt x="158868" y="475399"/>
                  </a:cubicBezTo>
                  <a:cubicBezTo>
                    <a:pt x="349879" y="356329"/>
                    <a:pt x="553918" y="259838"/>
                    <a:pt x="764774" y="186758"/>
                  </a:cubicBezTo>
                  <a:cubicBezTo>
                    <a:pt x="1186974" y="39644"/>
                    <a:pt x="1634251" y="-11096"/>
                    <a:pt x="2074347" y="1975"/>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90DCACEF-1C30-43E7-A31A-CDEA732618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301814"/>
              <a:ext cx="5373609" cy="5561548"/>
            </a:xfrm>
            <a:custGeom>
              <a:avLst/>
              <a:gdLst>
                <a:gd name="connsiteX0" fmla="*/ 0 w 5357389"/>
                <a:gd name="connsiteY0" fmla="*/ 4891867 h 5648266"/>
                <a:gd name="connsiteX1" fmla="*/ 31013 w 5357389"/>
                <a:gd name="connsiteY1" fmla="*/ 4942857 h 5648266"/>
                <a:gd name="connsiteX2" fmla="*/ 165807 w 5357389"/>
                <a:gd name="connsiteY2" fmla="*/ 5122096 h 5648266"/>
                <a:gd name="connsiteX3" fmla="*/ 670330 w 5357389"/>
                <a:gd name="connsiteY3" fmla="*/ 5558143 h 5648266"/>
                <a:gd name="connsiteX4" fmla="*/ 839514 w 5357389"/>
                <a:gd name="connsiteY4" fmla="*/ 5648266 h 5648266"/>
                <a:gd name="connsiteX5" fmla="*/ 0 w 5357389"/>
                <a:gd name="connsiteY5" fmla="*/ 5648266 h 5648266"/>
                <a:gd name="connsiteX6" fmla="*/ 1924604 w 5357389"/>
                <a:gd name="connsiteY6" fmla="*/ 0 h 5648266"/>
                <a:gd name="connsiteX7" fmla="*/ 2045371 w 5357389"/>
                <a:gd name="connsiteY7" fmla="*/ 1902 h 5648266"/>
                <a:gd name="connsiteX8" fmla="*/ 2052920 w 5357389"/>
                <a:gd name="connsiteY8" fmla="*/ 1902 h 5648266"/>
                <a:gd name="connsiteX9" fmla="*/ 4545522 w 5357389"/>
                <a:gd name="connsiteY9" fmla="*/ 5554508 h 5648266"/>
                <a:gd name="connsiteX10" fmla="*/ 4452220 w 5357389"/>
                <a:gd name="connsiteY10" fmla="*/ 5648266 h 5648266"/>
                <a:gd name="connsiteX11" fmla="*/ 3207530 w 5357389"/>
                <a:gd name="connsiteY11" fmla="*/ 5648266 h 5648266"/>
                <a:gd name="connsiteX12" fmla="*/ 3422735 w 5357389"/>
                <a:gd name="connsiteY12" fmla="*/ 5542964 h 5648266"/>
                <a:gd name="connsiteX13" fmla="*/ 3985928 w 5357389"/>
                <a:gd name="connsiteY13" fmla="*/ 5096072 h 5648266"/>
                <a:gd name="connsiteX14" fmla="*/ 4462911 w 5357389"/>
                <a:gd name="connsiteY14" fmla="*/ 4290397 h 5648266"/>
                <a:gd name="connsiteX15" fmla="*/ 4626897 w 5357389"/>
                <a:gd name="connsiteY15" fmla="*/ 3328934 h 5648266"/>
                <a:gd name="connsiteX16" fmla="*/ 4458285 w 5357389"/>
                <a:gd name="connsiteY16" fmla="*/ 2344776 h 5648266"/>
                <a:gd name="connsiteX17" fmla="*/ 3971076 w 5357389"/>
                <a:gd name="connsiteY17" fmla="*/ 1510225 h 5648266"/>
                <a:gd name="connsiteX18" fmla="*/ 3188280 w 5357389"/>
                <a:gd name="connsiteY18" fmla="*/ 938054 h 5648266"/>
                <a:gd name="connsiteX19" fmla="*/ 2052797 w 5357389"/>
                <a:gd name="connsiteY19" fmla="*/ 714888 h 5648266"/>
                <a:gd name="connsiteX20" fmla="*/ 2046101 w 5357389"/>
                <a:gd name="connsiteY20" fmla="*/ 714888 h 5648266"/>
                <a:gd name="connsiteX21" fmla="*/ 2033806 w 5357389"/>
                <a:gd name="connsiteY21" fmla="*/ 714888 h 5648266"/>
                <a:gd name="connsiteX22" fmla="*/ 2021510 w 5357389"/>
                <a:gd name="connsiteY22" fmla="*/ 714532 h 5648266"/>
                <a:gd name="connsiteX23" fmla="*/ 1924604 w 5357389"/>
                <a:gd name="connsiteY23" fmla="*/ 712986 h 5648266"/>
                <a:gd name="connsiteX24" fmla="*/ 900881 w 5357389"/>
                <a:gd name="connsiteY24" fmla="*/ 928903 h 5648266"/>
                <a:gd name="connsiteX25" fmla="*/ 186015 w 5357389"/>
                <a:gd name="connsiteY25" fmla="*/ 1492045 h 5648266"/>
                <a:gd name="connsiteX26" fmla="*/ 46934 w 5357389"/>
                <a:gd name="connsiteY26" fmla="*/ 1679105 h 5648266"/>
                <a:gd name="connsiteX27" fmla="*/ 0 w 5357389"/>
                <a:gd name="connsiteY27" fmla="*/ 1756869 h 5648266"/>
                <a:gd name="connsiteX28" fmla="*/ 0 w 5357389"/>
                <a:gd name="connsiteY28" fmla="*/ 663336 h 5648266"/>
                <a:gd name="connsiteX29" fmla="*/ 63688 w 5357389"/>
                <a:gd name="connsiteY29" fmla="*/ 607678 h 5648266"/>
                <a:gd name="connsiteX30" fmla="*/ 1924604 w 5357389"/>
                <a:gd name="connsiteY30" fmla="*/ 0 h 5648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357389" h="5648266">
                  <a:moveTo>
                    <a:pt x="0" y="4891867"/>
                  </a:moveTo>
                  <a:lnTo>
                    <a:pt x="31013" y="4942857"/>
                  </a:lnTo>
                  <a:cubicBezTo>
                    <a:pt x="73284" y="5005300"/>
                    <a:pt x="118237" y="5065086"/>
                    <a:pt x="165807" y="5122096"/>
                  </a:cubicBezTo>
                  <a:cubicBezTo>
                    <a:pt x="311897" y="5297223"/>
                    <a:pt x="480995" y="5443274"/>
                    <a:pt x="670330" y="5558143"/>
                  </a:cubicBezTo>
                  <a:lnTo>
                    <a:pt x="839514" y="5648266"/>
                  </a:lnTo>
                  <a:lnTo>
                    <a:pt x="0" y="5648266"/>
                  </a:lnTo>
                  <a:close/>
                  <a:moveTo>
                    <a:pt x="1924604" y="0"/>
                  </a:moveTo>
                  <a:cubicBezTo>
                    <a:pt x="1964778" y="0"/>
                    <a:pt x="2004467" y="595"/>
                    <a:pt x="2045371" y="1902"/>
                  </a:cubicBezTo>
                  <a:cubicBezTo>
                    <a:pt x="2047806" y="1902"/>
                    <a:pt x="2050485" y="1902"/>
                    <a:pt x="2052920" y="1902"/>
                  </a:cubicBezTo>
                  <a:cubicBezTo>
                    <a:pt x="5302775" y="1902"/>
                    <a:pt x="6200906" y="3703639"/>
                    <a:pt x="4545522" y="5554508"/>
                  </a:cubicBezTo>
                  <a:lnTo>
                    <a:pt x="4452220" y="5648266"/>
                  </a:lnTo>
                  <a:lnTo>
                    <a:pt x="3207530" y="5648266"/>
                  </a:lnTo>
                  <a:lnTo>
                    <a:pt x="3422735" y="5542964"/>
                  </a:lnTo>
                  <a:cubicBezTo>
                    <a:pt x="3635085" y="5424714"/>
                    <a:pt x="3823859" y="5275032"/>
                    <a:pt x="3985928" y="5096072"/>
                  </a:cubicBezTo>
                  <a:cubicBezTo>
                    <a:pt x="4192281" y="4868273"/>
                    <a:pt x="4352735" y="4597219"/>
                    <a:pt x="4462911" y="4290397"/>
                  </a:cubicBezTo>
                  <a:cubicBezTo>
                    <a:pt x="4571747" y="3987377"/>
                    <a:pt x="4626897" y="3663918"/>
                    <a:pt x="4626897" y="3328934"/>
                  </a:cubicBezTo>
                  <a:cubicBezTo>
                    <a:pt x="4626897" y="2988840"/>
                    <a:pt x="4570165" y="2657776"/>
                    <a:pt x="4458285" y="2344776"/>
                  </a:cubicBezTo>
                  <a:cubicBezTo>
                    <a:pt x="4345188" y="2028209"/>
                    <a:pt x="4181201" y="1747411"/>
                    <a:pt x="3971076" y="1510225"/>
                  </a:cubicBezTo>
                  <a:cubicBezTo>
                    <a:pt x="3752794" y="1263887"/>
                    <a:pt x="3489346" y="1071382"/>
                    <a:pt x="3188280" y="938054"/>
                  </a:cubicBezTo>
                  <a:cubicBezTo>
                    <a:pt x="2853735" y="789989"/>
                    <a:pt x="2471710" y="714888"/>
                    <a:pt x="2052797" y="714888"/>
                  </a:cubicBezTo>
                  <a:lnTo>
                    <a:pt x="2046101" y="714888"/>
                  </a:lnTo>
                  <a:lnTo>
                    <a:pt x="2033806" y="714888"/>
                  </a:lnTo>
                  <a:lnTo>
                    <a:pt x="2021510" y="714532"/>
                  </a:lnTo>
                  <a:cubicBezTo>
                    <a:pt x="1988762" y="713463"/>
                    <a:pt x="1956987" y="712986"/>
                    <a:pt x="1924604" y="712986"/>
                  </a:cubicBezTo>
                  <a:cubicBezTo>
                    <a:pt x="1546353" y="712986"/>
                    <a:pt x="1201825" y="785592"/>
                    <a:pt x="900881" y="928903"/>
                  </a:cubicBezTo>
                  <a:cubicBezTo>
                    <a:pt x="626962" y="1059141"/>
                    <a:pt x="386403" y="1248678"/>
                    <a:pt x="186015" y="1492045"/>
                  </a:cubicBezTo>
                  <a:cubicBezTo>
                    <a:pt x="136954" y="1551638"/>
                    <a:pt x="90571" y="1614032"/>
                    <a:pt x="46934" y="1679105"/>
                  </a:cubicBezTo>
                  <a:lnTo>
                    <a:pt x="0" y="1756869"/>
                  </a:lnTo>
                  <a:lnTo>
                    <a:pt x="0" y="663336"/>
                  </a:lnTo>
                  <a:lnTo>
                    <a:pt x="63688" y="607678"/>
                  </a:lnTo>
                  <a:cubicBezTo>
                    <a:pt x="544246" y="231497"/>
                    <a:pt x="1165235" y="0"/>
                    <a:pt x="1924604"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Shape 27">
              <a:extLst>
                <a:ext uri="{FF2B5EF4-FFF2-40B4-BE49-F238E27FC236}">
                  <a16:creationId xmlns:a16="http://schemas.microsoft.com/office/drawing/2014/main" id="{423A71FB-1B1D-4F66-AFBD-A5F3375B27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334067"/>
              <a:ext cx="5392031" cy="5529295"/>
            </a:xfrm>
            <a:custGeom>
              <a:avLst/>
              <a:gdLst>
                <a:gd name="connsiteX0" fmla="*/ 0 w 5375755"/>
                <a:gd name="connsiteY0" fmla="*/ 5335055 h 5615510"/>
                <a:gd name="connsiteX1" fmla="*/ 59892 w 5375755"/>
                <a:gd name="connsiteY1" fmla="*/ 5413392 h 5615510"/>
                <a:gd name="connsiteX2" fmla="*/ 256379 w 5375755"/>
                <a:gd name="connsiteY2" fmla="*/ 5615510 h 5615510"/>
                <a:gd name="connsiteX3" fmla="*/ 0 w 5375755"/>
                <a:gd name="connsiteY3" fmla="*/ 5615510 h 5615510"/>
                <a:gd name="connsiteX4" fmla="*/ 2077511 w 5375755"/>
                <a:gd name="connsiteY4" fmla="*/ 40 h 5615510"/>
                <a:gd name="connsiteX5" fmla="*/ 3337290 w 5375755"/>
                <a:gd name="connsiteY5" fmla="*/ 214650 h 5615510"/>
                <a:gd name="connsiteX6" fmla="*/ 3412892 w 5375755"/>
                <a:gd name="connsiteY6" fmla="*/ 243763 h 5615510"/>
                <a:gd name="connsiteX7" fmla="*/ 3450754 w 5375755"/>
                <a:gd name="connsiteY7" fmla="*/ 258260 h 5615510"/>
                <a:gd name="connsiteX8" fmla="*/ 3487885 w 5375755"/>
                <a:gd name="connsiteY8" fmla="*/ 274541 h 5615510"/>
                <a:gd name="connsiteX9" fmla="*/ 3562025 w 5375755"/>
                <a:gd name="connsiteY9" fmla="*/ 307575 h 5615510"/>
                <a:gd name="connsiteX10" fmla="*/ 3599156 w 5375755"/>
                <a:gd name="connsiteY10" fmla="*/ 324092 h 5615510"/>
                <a:gd name="connsiteX11" fmla="*/ 3635434 w 5375755"/>
                <a:gd name="connsiteY11" fmla="*/ 342393 h 5615510"/>
                <a:gd name="connsiteX12" fmla="*/ 3707992 w 5375755"/>
                <a:gd name="connsiteY12" fmla="*/ 379111 h 5615510"/>
                <a:gd name="connsiteX13" fmla="*/ 3744273 w 5375755"/>
                <a:gd name="connsiteY13" fmla="*/ 397530 h 5615510"/>
                <a:gd name="connsiteX14" fmla="*/ 3779576 w 5375755"/>
                <a:gd name="connsiteY14" fmla="*/ 417612 h 5615510"/>
                <a:gd name="connsiteX15" fmla="*/ 3850188 w 5375755"/>
                <a:gd name="connsiteY15" fmla="*/ 458253 h 5615510"/>
                <a:gd name="connsiteX16" fmla="*/ 3885491 w 5375755"/>
                <a:gd name="connsiteY16" fmla="*/ 478692 h 5615510"/>
                <a:gd name="connsiteX17" fmla="*/ 3919702 w 5375755"/>
                <a:gd name="connsiteY17" fmla="*/ 500675 h 5615510"/>
                <a:gd name="connsiteX18" fmla="*/ 4430528 w 5375755"/>
                <a:gd name="connsiteY18" fmla="*/ 904463 h 5615510"/>
                <a:gd name="connsiteX19" fmla="*/ 4845178 w 5375755"/>
                <a:gd name="connsiteY19" fmla="*/ 1405811 h 5615510"/>
                <a:gd name="connsiteX20" fmla="*/ 5150018 w 5375755"/>
                <a:gd name="connsiteY20" fmla="*/ 1977985 h 5615510"/>
                <a:gd name="connsiteX21" fmla="*/ 5335796 w 5375755"/>
                <a:gd name="connsiteY21" fmla="*/ 2596262 h 5615510"/>
                <a:gd name="connsiteX22" fmla="*/ 5370737 w 5375755"/>
                <a:gd name="connsiteY22" fmla="*/ 2916275 h 5615510"/>
                <a:gd name="connsiteX23" fmla="*/ 5373779 w 5375755"/>
                <a:gd name="connsiteY23" fmla="*/ 2996603 h 5615510"/>
                <a:gd name="connsiteX24" fmla="*/ 5375363 w 5375755"/>
                <a:gd name="connsiteY24" fmla="*/ 3076816 h 5615510"/>
                <a:gd name="connsiteX25" fmla="*/ 5374875 w 5375755"/>
                <a:gd name="connsiteY25" fmla="*/ 3157026 h 5615510"/>
                <a:gd name="connsiteX26" fmla="*/ 5372928 w 5375755"/>
                <a:gd name="connsiteY26" fmla="*/ 3237119 h 5615510"/>
                <a:gd name="connsiteX27" fmla="*/ 5273343 w 5375755"/>
                <a:gd name="connsiteY27" fmla="*/ 3866566 h 5615510"/>
                <a:gd name="connsiteX28" fmla="*/ 5234628 w 5375755"/>
                <a:gd name="connsiteY28" fmla="*/ 4019859 h 5615510"/>
                <a:gd name="connsiteX29" fmla="*/ 5213811 w 5375755"/>
                <a:gd name="connsiteY29" fmla="*/ 4095911 h 5615510"/>
                <a:gd name="connsiteX30" fmla="*/ 5193968 w 5375755"/>
                <a:gd name="connsiteY30" fmla="*/ 4172081 h 5615510"/>
                <a:gd name="connsiteX31" fmla="*/ 5172177 w 5375755"/>
                <a:gd name="connsiteY31" fmla="*/ 4247778 h 5615510"/>
                <a:gd name="connsiteX32" fmla="*/ 5150628 w 5375755"/>
                <a:gd name="connsiteY32" fmla="*/ 4323353 h 5615510"/>
                <a:gd name="connsiteX33" fmla="*/ 5102419 w 5375755"/>
                <a:gd name="connsiteY33" fmla="*/ 4473200 h 5615510"/>
                <a:gd name="connsiteX34" fmla="*/ 4854188 w 5375755"/>
                <a:gd name="connsiteY34" fmla="*/ 5055591 h 5615510"/>
                <a:gd name="connsiteX35" fmla="*/ 4489816 w 5375755"/>
                <a:gd name="connsiteY35" fmla="*/ 5584627 h 5615510"/>
                <a:gd name="connsiteX36" fmla="*/ 4462155 w 5375755"/>
                <a:gd name="connsiteY36" fmla="*/ 5615510 h 5615510"/>
                <a:gd name="connsiteX37" fmla="*/ 3923435 w 5375755"/>
                <a:gd name="connsiteY37" fmla="*/ 5615510 h 5615510"/>
                <a:gd name="connsiteX38" fmla="*/ 3957928 w 5375755"/>
                <a:gd name="connsiteY38" fmla="*/ 5587004 h 5615510"/>
                <a:gd name="connsiteX39" fmla="*/ 4011007 w 5375755"/>
                <a:gd name="connsiteY39" fmla="*/ 5539828 h 5615510"/>
                <a:gd name="connsiteX40" fmla="*/ 4064574 w 5375755"/>
                <a:gd name="connsiteY40" fmla="*/ 5493126 h 5615510"/>
                <a:gd name="connsiteX41" fmla="*/ 4116071 w 5375755"/>
                <a:gd name="connsiteY41" fmla="*/ 5444288 h 5615510"/>
                <a:gd name="connsiteX42" fmla="*/ 4167810 w 5375755"/>
                <a:gd name="connsiteY42" fmla="*/ 5395567 h 5615510"/>
                <a:gd name="connsiteX43" fmla="*/ 4217116 w 5375755"/>
                <a:gd name="connsiteY43" fmla="*/ 5344469 h 5615510"/>
                <a:gd name="connsiteX44" fmla="*/ 4572234 w 5375755"/>
                <a:gd name="connsiteY44" fmla="*/ 4898614 h 5615510"/>
                <a:gd name="connsiteX45" fmla="*/ 4824361 w 5375755"/>
                <a:gd name="connsiteY45" fmla="*/ 4382650 h 5615510"/>
                <a:gd name="connsiteX46" fmla="*/ 4846153 w 5375755"/>
                <a:gd name="connsiteY46" fmla="*/ 4313966 h 5615510"/>
                <a:gd name="connsiteX47" fmla="*/ 4866970 w 5375755"/>
                <a:gd name="connsiteY47" fmla="*/ 4244925 h 5615510"/>
                <a:gd name="connsiteX48" fmla="*/ 4901059 w 5375755"/>
                <a:gd name="connsiteY48" fmla="*/ 4104823 h 5615510"/>
                <a:gd name="connsiteX49" fmla="*/ 4924432 w 5375755"/>
                <a:gd name="connsiteY49" fmla="*/ 3962583 h 5615510"/>
                <a:gd name="connsiteX50" fmla="*/ 4935997 w 5375755"/>
                <a:gd name="connsiteY50" fmla="*/ 3818915 h 5615510"/>
                <a:gd name="connsiteX51" fmla="*/ 4908606 w 5375755"/>
                <a:gd name="connsiteY51" fmla="*/ 3247695 h 5615510"/>
                <a:gd name="connsiteX52" fmla="*/ 4900936 w 5375755"/>
                <a:gd name="connsiteY52" fmla="*/ 3177346 h 5615510"/>
                <a:gd name="connsiteX53" fmla="*/ 4892415 w 5375755"/>
                <a:gd name="connsiteY53" fmla="*/ 3107235 h 5615510"/>
                <a:gd name="connsiteX54" fmla="*/ 4882068 w 5375755"/>
                <a:gd name="connsiteY54" fmla="*/ 3037482 h 5615510"/>
                <a:gd name="connsiteX55" fmla="*/ 4870744 w 5375755"/>
                <a:gd name="connsiteY55" fmla="*/ 2967966 h 5615510"/>
                <a:gd name="connsiteX56" fmla="*/ 4857839 w 5375755"/>
                <a:gd name="connsiteY56" fmla="*/ 2898806 h 5615510"/>
                <a:gd name="connsiteX57" fmla="*/ 4851753 w 5375755"/>
                <a:gd name="connsiteY57" fmla="*/ 2864227 h 5615510"/>
                <a:gd name="connsiteX58" fmla="*/ 4844327 w 5375755"/>
                <a:gd name="connsiteY58" fmla="*/ 2829883 h 5615510"/>
                <a:gd name="connsiteX59" fmla="*/ 4829961 w 5375755"/>
                <a:gd name="connsiteY59" fmla="*/ 2761200 h 5615510"/>
                <a:gd name="connsiteX60" fmla="*/ 4823145 w 5375755"/>
                <a:gd name="connsiteY60" fmla="*/ 2726858 h 5615510"/>
                <a:gd name="connsiteX61" fmla="*/ 4815231 w 5375755"/>
                <a:gd name="connsiteY61" fmla="*/ 2692753 h 5615510"/>
                <a:gd name="connsiteX62" fmla="*/ 4669993 w 5375755"/>
                <a:gd name="connsiteY62" fmla="*/ 2152784 h 5615510"/>
                <a:gd name="connsiteX63" fmla="*/ 4442458 w 5375755"/>
                <a:gd name="connsiteY63" fmla="*/ 1640978 h 5615510"/>
                <a:gd name="connsiteX64" fmla="*/ 4408371 w 5375755"/>
                <a:gd name="connsiteY64" fmla="*/ 1579425 h 5615510"/>
                <a:gd name="connsiteX65" fmla="*/ 4371484 w 5375755"/>
                <a:gd name="connsiteY65" fmla="*/ 1519652 h 5615510"/>
                <a:gd name="connsiteX66" fmla="*/ 4334596 w 5375755"/>
                <a:gd name="connsiteY66" fmla="*/ 1459643 h 5615510"/>
                <a:gd name="connsiteX67" fmla="*/ 4295030 w 5375755"/>
                <a:gd name="connsiteY67" fmla="*/ 1401416 h 5615510"/>
                <a:gd name="connsiteX68" fmla="*/ 4254977 w 5375755"/>
                <a:gd name="connsiteY68" fmla="*/ 1343307 h 5615510"/>
                <a:gd name="connsiteX69" fmla="*/ 4212611 w 5375755"/>
                <a:gd name="connsiteY69" fmla="*/ 1286862 h 5615510"/>
                <a:gd name="connsiteX70" fmla="*/ 4191429 w 5375755"/>
                <a:gd name="connsiteY70" fmla="*/ 1258581 h 5615510"/>
                <a:gd name="connsiteX71" fmla="*/ 4180836 w 5375755"/>
                <a:gd name="connsiteY71" fmla="*/ 1244439 h 5615510"/>
                <a:gd name="connsiteX72" fmla="*/ 4169514 w 5375755"/>
                <a:gd name="connsiteY72" fmla="*/ 1230893 h 5615510"/>
                <a:gd name="connsiteX73" fmla="*/ 4124227 w 5375755"/>
                <a:gd name="connsiteY73" fmla="*/ 1176587 h 5615510"/>
                <a:gd name="connsiteX74" fmla="*/ 3714323 w 5375755"/>
                <a:gd name="connsiteY74" fmla="*/ 783019 h 5615510"/>
                <a:gd name="connsiteX75" fmla="*/ 3476929 w 5375755"/>
                <a:gd name="connsiteY75" fmla="*/ 620814 h 5615510"/>
                <a:gd name="connsiteX76" fmla="*/ 3220419 w 5375755"/>
                <a:gd name="connsiteY76" fmla="*/ 486297 h 5615510"/>
                <a:gd name="connsiteX77" fmla="*/ 2664061 w 5375755"/>
                <a:gd name="connsiteY77" fmla="*/ 305675 h 5615510"/>
                <a:gd name="connsiteX78" fmla="*/ 2591868 w 5375755"/>
                <a:gd name="connsiteY78" fmla="*/ 290463 h 5615510"/>
                <a:gd name="connsiteX79" fmla="*/ 2518823 w 5375755"/>
                <a:gd name="connsiteY79" fmla="*/ 279174 h 5615510"/>
                <a:gd name="connsiteX80" fmla="*/ 2372003 w 5375755"/>
                <a:gd name="connsiteY80" fmla="*/ 259686 h 5615510"/>
                <a:gd name="connsiteX81" fmla="*/ 2298107 w 5375755"/>
                <a:gd name="connsiteY81" fmla="*/ 252794 h 5615510"/>
                <a:gd name="connsiteX82" fmla="*/ 2223967 w 5375755"/>
                <a:gd name="connsiteY82" fmla="*/ 247446 h 5615510"/>
                <a:gd name="connsiteX83" fmla="*/ 2074955 w 5375755"/>
                <a:gd name="connsiteY83" fmla="*/ 241386 h 5615510"/>
                <a:gd name="connsiteX84" fmla="*/ 1487797 w 5375755"/>
                <a:gd name="connsiteY84" fmla="*/ 301157 h 5615510"/>
                <a:gd name="connsiteX85" fmla="*/ 945682 w 5375755"/>
                <a:gd name="connsiteY85" fmla="*/ 504716 h 5615510"/>
                <a:gd name="connsiteX86" fmla="*/ 476369 w 5375755"/>
                <a:gd name="connsiteY86" fmla="*/ 820450 h 5615510"/>
                <a:gd name="connsiteX87" fmla="*/ 370819 w 5375755"/>
                <a:gd name="connsiteY87" fmla="*/ 912662 h 5615510"/>
                <a:gd name="connsiteX88" fmla="*/ 344646 w 5375755"/>
                <a:gd name="connsiteY88" fmla="*/ 935717 h 5615510"/>
                <a:gd name="connsiteX89" fmla="*/ 319324 w 5375755"/>
                <a:gd name="connsiteY89" fmla="*/ 959839 h 5615510"/>
                <a:gd name="connsiteX90" fmla="*/ 268192 w 5375755"/>
                <a:gd name="connsiteY90" fmla="*/ 1007610 h 5615510"/>
                <a:gd name="connsiteX91" fmla="*/ 242505 w 5375755"/>
                <a:gd name="connsiteY91" fmla="*/ 1031375 h 5615510"/>
                <a:gd name="connsiteX92" fmla="*/ 217913 w 5375755"/>
                <a:gd name="connsiteY92" fmla="*/ 1056212 h 5615510"/>
                <a:gd name="connsiteX93" fmla="*/ 168607 w 5375755"/>
                <a:gd name="connsiteY93" fmla="*/ 1105883 h 5615510"/>
                <a:gd name="connsiteX94" fmla="*/ 121371 w 5375755"/>
                <a:gd name="connsiteY94" fmla="*/ 1157575 h 5615510"/>
                <a:gd name="connsiteX95" fmla="*/ 75353 w 5375755"/>
                <a:gd name="connsiteY95" fmla="*/ 1210454 h 5615510"/>
                <a:gd name="connsiteX96" fmla="*/ 0 w 5375755"/>
                <a:gd name="connsiteY96" fmla="*/ 1310828 h 5615510"/>
                <a:gd name="connsiteX97" fmla="*/ 0 w 5375755"/>
                <a:gd name="connsiteY97" fmla="*/ 651493 h 5615510"/>
                <a:gd name="connsiteX98" fmla="*/ 16186 w 5375755"/>
                <a:gd name="connsiteY98" fmla="*/ 636856 h 5615510"/>
                <a:gd name="connsiteX99" fmla="*/ 47352 w 5375755"/>
                <a:gd name="connsiteY99" fmla="*/ 609763 h 5615510"/>
                <a:gd name="connsiteX100" fmla="*/ 80102 w 5375755"/>
                <a:gd name="connsiteY100" fmla="*/ 584332 h 5615510"/>
                <a:gd name="connsiteX101" fmla="*/ 213774 w 5375755"/>
                <a:gd name="connsiteY101" fmla="*/ 486653 h 5615510"/>
                <a:gd name="connsiteX102" fmla="*/ 803123 w 5375755"/>
                <a:gd name="connsiteY102" fmla="*/ 190408 h 5615510"/>
                <a:gd name="connsiteX103" fmla="*/ 1437151 w 5375755"/>
                <a:gd name="connsiteY103" fmla="*/ 40681 h 5615510"/>
                <a:gd name="connsiteX104" fmla="*/ 2077511 w 5375755"/>
                <a:gd name="connsiteY104" fmla="*/ 40 h 5615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75755" h="5615510">
                  <a:moveTo>
                    <a:pt x="0" y="5335055"/>
                  </a:moveTo>
                  <a:lnTo>
                    <a:pt x="59892" y="5413392"/>
                  </a:lnTo>
                  <a:lnTo>
                    <a:pt x="256379" y="5615510"/>
                  </a:lnTo>
                  <a:lnTo>
                    <a:pt x="0" y="5615510"/>
                  </a:lnTo>
                  <a:close/>
                  <a:moveTo>
                    <a:pt x="2077511" y="40"/>
                  </a:moveTo>
                  <a:cubicBezTo>
                    <a:pt x="2500927" y="1109"/>
                    <a:pt x="2931893" y="64446"/>
                    <a:pt x="3337290" y="214650"/>
                  </a:cubicBezTo>
                  <a:lnTo>
                    <a:pt x="3412892" y="243763"/>
                  </a:lnTo>
                  <a:lnTo>
                    <a:pt x="3450754" y="258260"/>
                  </a:lnTo>
                  <a:cubicBezTo>
                    <a:pt x="3463171" y="263488"/>
                    <a:pt x="3475466" y="269074"/>
                    <a:pt x="3487885" y="274541"/>
                  </a:cubicBezTo>
                  <a:lnTo>
                    <a:pt x="3562025" y="307575"/>
                  </a:lnTo>
                  <a:lnTo>
                    <a:pt x="3599156" y="324092"/>
                  </a:lnTo>
                  <a:cubicBezTo>
                    <a:pt x="3611452" y="329796"/>
                    <a:pt x="3623262" y="336214"/>
                    <a:pt x="3635434" y="342393"/>
                  </a:cubicBezTo>
                  <a:lnTo>
                    <a:pt x="3707992" y="379111"/>
                  </a:lnTo>
                  <a:lnTo>
                    <a:pt x="3744273" y="397530"/>
                  </a:lnTo>
                  <a:cubicBezTo>
                    <a:pt x="3756203" y="403948"/>
                    <a:pt x="3767769" y="410958"/>
                    <a:pt x="3779576" y="417612"/>
                  </a:cubicBezTo>
                  <a:lnTo>
                    <a:pt x="3850188" y="458253"/>
                  </a:lnTo>
                  <a:lnTo>
                    <a:pt x="3885491" y="478692"/>
                  </a:lnTo>
                  <a:lnTo>
                    <a:pt x="3919702" y="500675"/>
                  </a:lnTo>
                  <a:cubicBezTo>
                    <a:pt x="4103287" y="616773"/>
                    <a:pt x="4275308" y="752241"/>
                    <a:pt x="4430528" y="904463"/>
                  </a:cubicBezTo>
                  <a:cubicBezTo>
                    <a:pt x="4585261" y="1057161"/>
                    <a:pt x="4725142" y="1225189"/>
                    <a:pt x="4845178" y="1405811"/>
                  </a:cubicBezTo>
                  <a:cubicBezTo>
                    <a:pt x="4965703" y="1586197"/>
                    <a:pt x="5067113" y="1778585"/>
                    <a:pt x="5150018" y="1977985"/>
                  </a:cubicBezTo>
                  <a:cubicBezTo>
                    <a:pt x="5231586" y="2177739"/>
                    <a:pt x="5299274" y="2384029"/>
                    <a:pt x="5335796" y="2596262"/>
                  </a:cubicBezTo>
                  <a:cubicBezTo>
                    <a:pt x="5354302" y="2702260"/>
                    <a:pt x="5365137" y="2809325"/>
                    <a:pt x="5370737" y="2916275"/>
                  </a:cubicBezTo>
                  <a:cubicBezTo>
                    <a:pt x="5372928" y="2943012"/>
                    <a:pt x="5373293" y="2969748"/>
                    <a:pt x="5373779" y="2996603"/>
                  </a:cubicBezTo>
                  <a:lnTo>
                    <a:pt x="5375363" y="3076816"/>
                  </a:lnTo>
                  <a:cubicBezTo>
                    <a:pt x="5376335" y="3103553"/>
                    <a:pt x="5375242" y="3130289"/>
                    <a:pt x="5374875" y="3157026"/>
                  </a:cubicBezTo>
                  <a:lnTo>
                    <a:pt x="5372928" y="3237119"/>
                  </a:lnTo>
                  <a:cubicBezTo>
                    <a:pt x="5365379" y="3450659"/>
                    <a:pt x="5323866" y="3661584"/>
                    <a:pt x="5273343" y="3866566"/>
                  </a:cubicBezTo>
                  <a:cubicBezTo>
                    <a:pt x="5259952" y="3917783"/>
                    <a:pt x="5246924" y="3968880"/>
                    <a:pt x="5234628" y="4019859"/>
                  </a:cubicBezTo>
                  <a:lnTo>
                    <a:pt x="5213811" y="4095911"/>
                  </a:lnTo>
                  <a:lnTo>
                    <a:pt x="5193968" y="4172081"/>
                  </a:lnTo>
                  <a:lnTo>
                    <a:pt x="5172177" y="4247778"/>
                  </a:lnTo>
                  <a:cubicBezTo>
                    <a:pt x="5164993" y="4272969"/>
                    <a:pt x="5158540" y="4298398"/>
                    <a:pt x="5150628" y="4323353"/>
                  </a:cubicBezTo>
                  <a:cubicBezTo>
                    <a:pt x="5134313" y="4373263"/>
                    <a:pt x="5119341" y="4423529"/>
                    <a:pt x="5102419" y="4473200"/>
                  </a:cubicBezTo>
                  <a:cubicBezTo>
                    <a:pt x="5034243" y="4671767"/>
                    <a:pt x="4954259" y="4867601"/>
                    <a:pt x="4854188" y="5055591"/>
                  </a:cubicBezTo>
                  <a:cubicBezTo>
                    <a:pt x="4754359" y="5243344"/>
                    <a:pt x="4633957" y="5423135"/>
                    <a:pt x="4489816" y="5584627"/>
                  </a:cubicBezTo>
                  <a:lnTo>
                    <a:pt x="4462155" y="5615510"/>
                  </a:lnTo>
                  <a:lnTo>
                    <a:pt x="3923435" y="5615510"/>
                  </a:lnTo>
                  <a:lnTo>
                    <a:pt x="3957928" y="5587004"/>
                  </a:lnTo>
                  <a:cubicBezTo>
                    <a:pt x="3976310" y="5572031"/>
                    <a:pt x="3993111" y="5555276"/>
                    <a:pt x="4011007" y="5539828"/>
                  </a:cubicBezTo>
                  <a:cubicBezTo>
                    <a:pt x="4028661" y="5524024"/>
                    <a:pt x="4046557" y="5508576"/>
                    <a:pt x="4064574" y="5493126"/>
                  </a:cubicBezTo>
                  <a:cubicBezTo>
                    <a:pt x="4082226" y="5477442"/>
                    <a:pt x="4098661" y="5460330"/>
                    <a:pt x="4116071" y="5444288"/>
                  </a:cubicBezTo>
                  <a:lnTo>
                    <a:pt x="4167810" y="5395567"/>
                  </a:lnTo>
                  <a:lnTo>
                    <a:pt x="4217116" y="5344469"/>
                  </a:lnTo>
                  <a:cubicBezTo>
                    <a:pt x="4348232" y="5207933"/>
                    <a:pt x="4468633" y="5059512"/>
                    <a:pt x="4572234" y="4898614"/>
                  </a:cubicBezTo>
                  <a:cubicBezTo>
                    <a:pt x="4675838" y="4737955"/>
                    <a:pt x="4762517" y="4564699"/>
                    <a:pt x="4824361" y="4382650"/>
                  </a:cubicBezTo>
                  <a:cubicBezTo>
                    <a:pt x="4833127" y="4360192"/>
                    <a:pt x="4838971" y="4336781"/>
                    <a:pt x="4846153" y="4313966"/>
                  </a:cubicBezTo>
                  <a:lnTo>
                    <a:pt x="4866970" y="4244925"/>
                  </a:lnTo>
                  <a:cubicBezTo>
                    <a:pt x="4879267" y="4198463"/>
                    <a:pt x="4890224" y="4151643"/>
                    <a:pt x="4901059" y="4104823"/>
                  </a:cubicBezTo>
                  <a:cubicBezTo>
                    <a:pt x="4910066" y="4057529"/>
                    <a:pt x="4917371" y="4009996"/>
                    <a:pt x="4924432" y="3962583"/>
                  </a:cubicBezTo>
                  <a:cubicBezTo>
                    <a:pt x="4928937" y="3914574"/>
                    <a:pt x="4933441" y="3866805"/>
                    <a:pt x="4935997" y="3818915"/>
                  </a:cubicBezTo>
                  <a:cubicBezTo>
                    <a:pt x="4943912" y="3626528"/>
                    <a:pt x="4926016" y="3435329"/>
                    <a:pt x="4908606" y="3247695"/>
                  </a:cubicBezTo>
                  <a:lnTo>
                    <a:pt x="4900936" y="3177346"/>
                  </a:lnTo>
                  <a:cubicBezTo>
                    <a:pt x="4898380" y="3153937"/>
                    <a:pt x="4896431" y="3130528"/>
                    <a:pt x="4892415" y="3107235"/>
                  </a:cubicBezTo>
                  <a:lnTo>
                    <a:pt x="4882068" y="3037482"/>
                  </a:lnTo>
                  <a:cubicBezTo>
                    <a:pt x="4878658" y="3014192"/>
                    <a:pt x="4875370" y="2991019"/>
                    <a:pt x="4870744" y="2967966"/>
                  </a:cubicBezTo>
                  <a:lnTo>
                    <a:pt x="4857839" y="2898806"/>
                  </a:lnTo>
                  <a:lnTo>
                    <a:pt x="4851753" y="2864227"/>
                  </a:lnTo>
                  <a:cubicBezTo>
                    <a:pt x="4849562" y="2852699"/>
                    <a:pt x="4846762" y="2841292"/>
                    <a:pt x="4844327" y="2829883"/>
                  </a:cubicBezTo>
                  <a:cubicBezTo>
                    <a:pt x="4839213" y="2807069"/>
                    <a:pt x="4834587" y="2784134"/>
                    <a:pt x="4829961" y="2761200"/>
                  </a:cubicBezTo>
                  <a:lnTo>
                    <a:pt x="4823145" y="2726858"/>
                  </a:lnTo>
                  <a:lnTo>
                    <a:pt x="4815231" y="2692753"/>
                  </a:lnTo>
                  <a:cubicBezTo>
                    <a:pt x="4774813" y="2510703"/>
                    <a:pt x="4732326" y="2328891"/>
                    <a:pt x="4669993" y="2152784"/>
                  </a:cubicBezTo>
                  <a:cubicBezTo>
                    <a:pt x="4609122" y="1976321"/>
                    <a:pt x="4533033" y="1804847"/>
                    <a:pt x="4442458" y="1640978"/>
                  </a:cubicBezTo>
                  <a:lnTo>
                    <a:pt x="4408371" y="1579425"/>
                  </a:lnTo>
                  <a:lnTo>
                    <a:pt x="4371484" y="1519652"/>
                  </a:lnTo>
                  <a:cubicBezTo>
                    <a:pt x="4359188" y="1499689"/>
                    <a:pt x="4347378" y="1479368"/>
                    <a:pt x="4334596" y="1459643"/>
                  </a:cubicBezTo>
                  <a:lnTo>
                    <a:pt x="4295030" y="1401416"/>
                  </a:lnTo>
                  <a:cubicBezTo>
                    <a:pt x="4281639" y="1382164"/>
                    <a:pt x="4269220" y="1362083"/>
                    <a:pt x="4254977" y="1343307"/>
                  </a:cubicBezTo>
                  <a:lnTo>
                    <a:pt x="4212611" y="1286862"/>
                  </a:lnTo>
                  <a:lnTo>
                    <a:pt x="4191429" y="1258581"/>
                  </a:lnTo>
                  <a:lnTo>
                    <a:pt x="4180836" y="1244439"/>
                  </a:lnTo>
                  <a:lnTo>
                    <a:pt x="4169514" y="1230893"/>
                  </a:lnTo>
                  <a:lnTo>
                    <a:pt x="4124227" y="1176587"/>
                  </a:lnTo>
                  <a:cubicBezTo>
                    <a:pt x="4002851" y="1032207"/>
                    <a:pt x="3866014" y="899117"/>
                    <a:pt x="3714323" y="783019"/>
                  </a:cubicBezTo>
                  <a:cubicBezTo>
                    <a:pt x="3638479" y="724910"/>
                    <a:pt x="3559225" y="670723"/>
                    <a:pt x="3476929" y="620814"/>
                  </a:cubicBezTo>
                  <a:cubicBezTo>
                    <a:pt x="3394266" y="571737"/>
                    <a:pt x="3308926" y="526105"/>
                    <a:pt x="3220419" y="486297"/>
                  </a:cubicBezTo>
                  <a:cubicBezTo>
                    <a:pt x="3043894" y="405848"/>
                    <a:pt x="2856534" y="346077"/>
                    <a:pt x="2664061" y="305675"/>
                  </a:cubicBezTo>
                  <a:lnTo>
                    <a:pt x="2591868" y="290463"/>
                  </a:lnTo>
                  <a:cubicBezTo>
                    <a:pt x="2567641" y="286304"/>
                    <a:pt x="2543173" y="282976"/>
                    <a:pt x="2518823" y="279174"/>
                  </a:cubicBezTo>
                  <a:cubicBezTo>
                    <a:pt x="2470005" y="272044"/>
                    <a:pt x="2421432" y="263370"/>
                    <a:pt x="2372003" y="259686"/>
                  </a:cubicBezTo>
                  <a:lnTo>
                    <a:pt x="2298107" y="252794"/>
                  </a:lnTo>
                  <a:cubicBezTo>
                    <a:pt x="2273515" y="250537"/>
                    <a:pt x="2248924" y="247922"/>
                    <a:pt x="2223967" y="247446"/>
                  </a:cubicBezTo>
                  <a:lnTo>
                    <a:pt x="2074955" y="241386"/>
                  </a:lnTo>
                  <a:cubicBezTo>
                    <a:pt x="1875907" y="237820"/>
                    <a:pt x="1678566" y="256716"/>
                    <a:pt x="1487797" y="301157"/>
                  </a:cubicBezTo>
                  <a:cubicBezTo>
                    <a:pt x="1297028" y="345244"/>
                    <a:pt x="1114780" y="415950"/>
                    <a:pt x="945682" y="504716"/>
                  </a:cubicBezTo>
                  <a:cubicBezTo>
                    <a:pt x="776462" y="593601"/>
                    <a:pt x="620269" y="700906"/>
                    <a:pt x="476369" y="820450"/>
                  </a:cubicBezTo>
                  <a:cubicBezTo>
                    <a:pt x="439239" y="848851"/>
                    <a:pt x="406003" y="882123"/>
                    <a:pt x="370819" y="912662"/>
                  </a:cubicBezTo>
                  <a:lnTo>
                    <a:pt x="344646" y="935717"/>
                  </a:lnTo>
                  <a:cubicBezTo>
                    <a:pt x="336001" y="943560"/>
                    <a:pt x="327845" y="951878"/>
                    <a:pt x="319324" y="959839"/>
                  </a:cubicBezTo>
                  <a:cubicBezTo>
                    <a:pt x="302400" y="975882"/>
                    <a:pt x="285479" y="991924"/>
                    <a:pt x="268192" y="1007610"/>
                  </a:cubicBezTo>
                  <a:cubicBezTo>
                    <a:pt x="259671" y="1015571"/>
                    <a:pt x="250782" y="1023176"/>
                    <a:pt x="242505" y="1031375"/>
                  </a:cubicBezTo>
                  <a:lnTo>
                    <a:pt x="217913" y="1056212"/>
                  </a:lnTo>
                  <a:lnTo>
                    <a:pt x="168607" y="1105883"/>
                  </a:lnTo>
                  <a:cubicBezTo>
                    <a:pt x="151686" y="1122044"/>
                    <a:pt x="136832" y="1140107"/>
                    <a:pt x="121371" y="1157575"/>
                  </a:cubicBezTo>
                  <a:lnTo>
                    <a:pt x="75353" y="1210454"/>
                  </a:lnTo>
                  <a:lnTo>
                    <a:pt x="0" y="1310828"/>
                  </a:lnTo>
                  <a:lnTo>
                    <a:pt x="0" y="651493"/>
                  </a:lnTo>
                  <a:lnTo>
                    <a:pt x="16186" y="636856"/>
                  </a:lnTo>
                  <a:cubicBezTo>
                    <a:pt x="26535" y="627824"/>
                    <a:pt x="36640" y="618555"/>
                    <a:pt x="47352" y="609763"/>
                  </a:cubicBezTo>
                  <a:lnTo>
                    <a:pt x="80102" y="584332"/>
                  </a:lnTo>
                  <a:cubicBezTo>
                    <a:pt x="124050" y="550823"/>
                    <a:pt x="167268" y="516718"/>
                    <a:pt x="213774" y="486653"/>
                  </a:cubicBezTo>
                  <a:cubicBezTo>
                    <a:pt x="396264" y="362000"/>
                    <a:pt x="596163" y="263132"/>
                    <a:pt x="803123" y="190408"/>
                  </a:cubicBezTo>
                  <a:cubicBezTo>
                    <a:pt x="1010205" y="117207"/>
                    <a:pt x="1223860" y="70626"/>
                    <a:pt x="1437151" y="40681"/>
                  </a:cubicBezTo>
                  <a:cubicBezTo>
                    <a:pt x="1651051" y="11329"/>
                    <a:pt x="1865437" y="-791"/>
                    <a:pt x="2077511" y="4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Shape 28">
              <a:extLst>
                <a:ext uri="{FF2B5EF4-FFF2-40B4-BE49-F238E27FC236}">
                  <a16:creationId xmlns:a16="http://schemas.microsoft.com/office/drawing/2014/main" id="{4D75162F-FAE3-41E9-8048-074173F438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301814"/>
              <a:ext cx="5373609" cy="5561548"/>
            </a:xfrm>
            <a:custGeom>
              <a:avLst/>
              <a:gdLst>
                <a:gd name="connsiteX0" fmla="*/ 0 w 5357389"/>
                <a:gd name="connsiteY0" fmla="*/ 5102840 h 5648266"/>
                <a:gd name="connsiteX1" fmla="*/ 70970 w 5357389"/>
                <a:gd name="connsiteY1" fmla="*/ 5197196 h 5648266"/>
                <a:gd name="connsiteX2" fmla="*/ 412303 w 5357389"/>
                <a:gd name="connsiteY2" fmla="*/ 5526538 h 5648266"/>
                <a:gd name="connsiteX3" fmla="*/ 589818 w 5357389"/>
                <a:gd name="connsiteY3" fmla="*/ 5648266 h 5648266"/>
                <a:gd name="connsiteX4" fmla="*/ 0 w 5357389"/>
                <a:gd name="connsiteY4" fmla="*/ 5648266 h 5648266"/>
                <a:gd name="connsiteX5" fmla="*/ 1924604 w 5357389"/>
                <a:gd name="connsiteY5" fmla="*/ 0 h 5648266"/>
                <a:gd name="connsiteX6" fmla="*/ 2045371 w 5357389"/>
                <a:gd name="connsiteY6" fmla="*/ 1902 h 5648266"/>
                <a:gd name="connsiteX7" fmla="*/ 2052920 w 5357389"/>
                <a:gd name="connsiteY7" fmla="*/ 1902 h 5648266"/>
                <a:gd name="connsiteX8" fmla="*/ 4545522 w 5357389"/>
                <a:gd name="connsiteY8" fmla="*/ 5554508 h 5648266"/>
                <a:gd name="connsiteX9" fmla="*/ 4452220 w 5357389"/>
                <a:gd name="connsiteY9" fmla="*/ 5648266 h 5648266"/>
                <a:gd name="connsiteX10" fmla="*/ 3478528 w 5357389"/>
                <a:gd name="connsiteY10" fmla="*/ 5648266 h 5648266"/>
                <a:gd name="connsiteX11" fmla="*/ 3483103 w 5357389"/>
                <a:gd name="connsiteY11" fmla="*/ 5646028 h 5648266"/>
                <a:gd name="connsiteX12" fmla="*/ 4076991 w 5357389"/>
                <a:gd name="connsiteY12" fmla="*/ 5174738 h 5648266"/>
                <a:gd name="connsiteX13" fmla="*/ 4577714 w 5357389"/>
                <a:gd name="connsiteY13" fmla="*/ 4329730 h 5648266"/>
                <a:gd name="connsiteX14" fmla="*/ 4748517 w 5357389"/>
                <a:gd name="connsiteY14" fmla="*/ 3328934 h 5648266"/>
                <a:gd name="connsiteX15" fmla="*/ 4573086 w 5357389"/>
                <a:gd name="connsiteY15" fmla="*/ 2305681 h 5648266"/>
                <a:gd name="connsiteX16" fmla="*/ 4062990 w 5357389"/>
                <a:gd name="connsiteY16" fmla="*/ 1432628 h 5648266"/>
                <a:gd name="connsiteX17" fmla="*/ 3238436 w 5357389"/>
                <a:gd name="connsiteY17" fmla="*/ 829917 h 5648266"/>
                <a:gd name="connsiteX18" fmla="*/ 2052676 w 5357389"/>
                <a:gd name="connsiteY18" fmla="*/ 596176 h 5648266"/>
                <a:gd name="connsiteX19" fmla="*/ 2046467 w 5357389"/>
                <a:gd name="connsiteY19" fmla="*/ 596176 h 5648266"/>
                <a:gd name="connsiteX20" fmla="*/ 2035997 w 5357389"/>
                <a:gd name="connsiteY20" fmla="*/ 596176 h 5648266"/>
                <a:gd name="connsiteX21" fmla="*/ 2025528 w 5357389"/>
                <a:gd name="connsiteY21" fmla="*/ 595819 h 5648266"/>
                <a:gd name="connsiteX22" fmla="*/ 1924604 w 5357389"/>
                <a:gd name="connsiteY22" fmla="*/ 594155 h 5648266"/>
                <a:gd name="connsiteX23" fmla="*/ 847193 w 5357389"/>
                <a:gd name="connsiteY23" fmla="*/ 822074 h 5648266"/>
                <a:gd name="connsiteX24" fmla="*/ 90693 w 5357389"/>
                <a:gd name="connsiteY24" fmla="*/ 1417655 h 5648266"/>
                <a:gd name="connsiteX25" fmla="*/ 0 w 5357389"/>
                <a:gd name="connsiteY25" fmla="*/ 1539648 h 5648266"/>
                <a:gd name="connsiteX26" fmla="*/ 0 w 5357389"/>
                <a:gd name="connsiteY26" fmla="*/ 663336 h 5648266"/>
                <a:gd name="connsiteX27" fmla="*/ 63688 w 5357389"/>
                <a:gd name="connsiteY27" fmla="*/ 607678 h 5648266"/>
                <a:gd name="connsiteX28" fmla="*/ 1924604 w 5357389"/>
                <a:gd name="connsiteY28" fmla="*/ 0 h 5648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57389" h="5648266">
                  <a:moveTo>
                    <a:pt x="0" y="5102840"/>
                  </a:moveTo>
                  <a:lnTo>
                    <a:pt x="70970" y="5197196"/>
                  </a:lnTo>
                  <a:cubicBezTo>
                    <a:pt x="174146" y="5320841"/>
                    <a:pt x="288218" y="5430849"/>
                    <a:pt x="412303" y="5526538"/>
                  </a:cubicBezTo>
                  <a:lnTo>
                    <a:pt x="589818" y="5648266"/>
                  </a:lnTo>
                  <a:lnTo>
                    <a:pt x="0" y="5648266"/>
                  </a:lnTo>
                  <a:close/>
                  <a:moveTo>
                    <a:pt x="1924604" y="0"/>
                  </a:moveTo>
                  <a:cubicBezTo>
                    <a:pt x="1964778" y="0"/>
                    <a:pt x="2004467" y="595"/>
                    <a:pt x="2045371" y="1902"/>
                  </a:cubicBezTo>
                  <a:cubicBezTo>
                    <a:pt x="2047806" y="1902"/>
                    <a:pt x="2050485" y="1902"/>
                    <a:pt x="2052920" y="1902"/>
                  </a:cubicBezTo>
                  <a:cubicBezTo>
                    <a:pt x="5302775" y="1902"/>
                    <a:pt x="6200906" y="3703639"/>
                    <a:pt x="4545522" y="5554508"/>
                  </a:cubicBezTo>
                  <a:lnTo>
                    <a:pt x="4452220" y="5648266"/>
                  </a:lnTo>
                  <a:lnTo>
                    <a:pt x="3478528" y="5648266"/>
                  </a:lnTo>
                  <a:lnTo>
                    <a:pt x="3483103" y="5646028"/>
                  </a:lnTo>
                  <a:cubicBezTo>
                    <a:pt x="3706951" y="5521384"/>
                    <a:pt x="3905975" y="5363502"/>
                    <a:pt x="4076991" y="5174738"/>
                  </a:cubicBezTo>
                  <a:cubicBezTo>
                    <a:pt x="4293812" y="4935413"/>
                    <a:pt x="4462303" y="4651049"/>
                    <a:pt x="4577714" y="4329730"/>
                  </a:cubicBezTo>
                  <a:cubicBezTo>
                    <a:pt x="4691055" y="4013996"/>
                    <a:pt x="4748517" y="3677348"/>
                    <a:pt x="4748517" y="3328934"/>
                  </a:cubicBezTo>
                  <a:cubicBezTo>
                    <a:pt x="4748517" y="2975531"/>
                    <a:pt x="4689471" y="2631278"/>
                    <a:pt x="4573086" y="2305681"/>
                  </a:cubicBezTo>
                  <a:cubicBezTo>
                    <a:pt x="4454875" y="1974973"/>
                    <a:pt x="4283221" y="1681223"/>
                    <a:pt x="4062990" y="1432628"/>
                  </a:cubicBezTo>
                  <a:cubicBezTo>
                    <a:pt x="3833143" y="1173101"/>
                    <a:pt x="3555695" y="970375"/>
                    <a:pt x="3238436" y="829917"/>
                  </a:cubicBezTo>
                  <a:cubicBezTo>
                    <a:pt x="2888066" y="674842"/>
                    <a:pt x="2489118" y="596176"/>
                    <a:pt x="2052676" y="596176"/>
                  </a:cubicBezTo>
                  <a:lnTo>
                    <a:pt x="2046467" y="596176"/>
                  </a:lnTo>
                  <a:lnTo>
                    <a:pt x="2035997" y="596176"/>
                  </a:lnTo>
                  <a:lnTo>
                    <a:pt x="2025528" y="595819"/>
                  </a:lnTo>
                  <a:cubicBezTo>
                    <a:pt x="1991318" y="594632"/>
                    <a:pt x="1958326" y="594155"/>
                    <a:pt x="1924604" y="594155"/>
                  </a:cubicBezTo>
                  <a:cubicBezTo>
                    <a:pt x="1527726" y="594155"/>
                    <a:pt x="1165303" y="670802"/>
                    <a:pt x="847193" y="822074"/>
                  </a:cubicBezTo>
                  <a:cubicBezTo>
                    <a:pt x="556962" y="960155"/>
                    <a:pt x="302400" y="1160504"/>
                    <a:pt x="90693" y="1417655"/>
                  </a:cubicBezTo>
                  <a:lnTo>
                    <a:pt x="0" y="1539648"/>
                  </a:lnTo>
                  <a:lnTo>
                    <a:pt x="0" y="663336"/>
                  </a:lnTo>
                  <a:lnTo>
                    <a:pt x="63688" y="607678"/>
                  </a:lnTo>
                  <a:cubicBezTo>
                    <a:pt x="544246" y="231497"/>
                    <a:pt x="1165235" y="0"/>
                    <a:pt x="1924604"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6" name="Picture 5" descr="A person holding a drill in his hand&#10;&#10;Description automatically generated">
            <a:extLst>
              <a:ext uri="{FF2B5EF4-FFF2-40B4-BE49-F238E27FC236}">
                <a16:creationId xmlns:a16="http://schemas.microsoft.com/office/drawing/2014/main" id="{985461F8-2D9D-13D8-BC5B-9B97419AB3C5}"/>
              </a:ext>
            </a:extLst>
          </p:cNvPr>
          <p:cNvPicPr>
            <a:picLocks noChangeAspect="1"/>
          </p:cNvPicPr>
          <p:nvPr/>
        </p:nvPicPr>
        <p:blipFill rotWithShape="1">
          <a:blip r:embed="rId4">
            <a:alphaModFix/>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r="16482" b="4"/>
          <a:stretch/>
        </p:blipFill>
        <p:spPr>
          <a:xfrm>
            <a:off x="4074406" y="1"/>
            <a:ext cx="3975445" cy="3189088"/>
          </a:xfrm>
          <a:custGeom>
            <a:avLst/>
            <a:gdLst/>
            <a:ahLst/>
            <a:cxnLst/>
            <a:rect l="l" t="t" r="r" b="b"/>
            <a:pathLst>
              <a:path w="4215670" h="3381796">
                <a:moveTo>
                  <a:pt x="431362" y="0"/>
                </a:moveTo>
                <a:lnTo>
                  <a:pt x="3784309" y="0"/>
                </a:lnTo>
                <a:lnTo>
                  <a:pt x="3855685" y="95451"/>
                </a:lnTo>
                <a:cubicBezTo>
                  <a:pt x="4082961" y="431863"/>
                  <a:pt x="4215670" y="837414"/>
                  <a:pt x="4215670" y="1273961"/>
                </a:cubicBezTo>
                <a:cubicBezTo>
                  <a:pt x="4215670" y="2438087"/>
                  <a:pt x="3271960" y="3381796"/>
                  <a:pt x="2107836" y="3381796"/>
                </a:cubicBezTo>
                <a:cubicBezTo>
                  <a:pt x="943711" y="3381796"/>
                  <a:pt x="0" y="2438087"/>
                  <a:pt x="0" y="1273961"/>
                </a:cubicBezTo>
                <a:cubicBezTo>
                  <a:pt x="0" y="837414"/>
                  <a:pt x="132710" y="431863"/>
                  <a:pt x="359986" y="95451"/>
                </a:cubicBezTo>
                <a:close/>
              </a:path>
            </a:pathLst>
          </a:custGeom>
          <a:effectLst>
            <a:softEdge rad="0"/>
          </a:effectLst>
        </p:spPr>
      </p:pic>
      <p:grpSp>
        <p:nvGrpSpPr>
          <p:cNvPr id="31" name="Group 30">
            <a:extLst>
              <a:ext uri="{FF2B5EF4-FFF2-40B4-BE49-F238E27FC236}">
                <a16:creationId xmlns:a16="http://schemas.microsoft.com/office/drawing/2014/main" id="{19A5CE6D-B0CD-44A3-A50A-64467EB0712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31051" y="0"/>
            <a:ext cx="4181070" cy="3274319"/>
            <a:chOff x="3901945" y="8190"/>
            <a:chExt cx="4337554" cy="3396866"/>
          </a:xfrm>
        </p:grpSpPr>
        <p:sp>
          <p:nvSpPr>
            <p:cNvPr id="32" name="Freeform: Shape 31">
              <a:extLst>
                <a:ext uri="{FF2B5EF4-FFF2-40B4-BE49-F238E27FC236}">
                  <a16:creationId xmlns:a16="http://schemas.microsoft.com/office/drawing/2014/main" id="{3B81239D-E5B6-4FF4-88B8-790269C5F3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79804" y="8191"/>
              <a:ext cx="4113464" cy="3186653"/>
            </a:xfrm>
            <a:custGeom>
              <a:avLst/>
              <a:gdLst>
                <a:gd name="connsiteX0" fmla="*/ 531280 w 4113464"/>
                <a:gd name="connsiteY0" fmla="*/ 0 h 3186653"/>
                <a:gd name="connsiteX1" fmla="*/ 785823 w 4113464"/>
                <a:gd name="connsiteY1" fmla="*/ 0 h 3186653"/>
                <a:gd name="connsiteX2" fmla="*/ 733553 w 4113464"/>
                <a:gd name="connsiteY2" fmla="*/ 43575 h 3186653"/>
                <a:gd name="connsiteX3" fmla="*/ 489421 w 4113464"/>
                <a:gd name="connsiteY3" fmla="*/ 305636 h 3186653"/>
                <a:gd name="connsiteX4" fmla="*/ 296400 w 4113464"/>
                <a:gd name="connsiteY4" fmla="*/ 606590 h 3186653"/>
                <a:gd name="connsiteX5" fmla="*/ 165405 w 4113464"/>
                <a:gd name="connsiteY5" fmla="*/ 939280 h 3186653"/>
                <a:gd name="connsiteX6" fmla="*/ 117765 w 4113464"/>
                <a:gd name="connsiteY6" fmla="*/ 1293947 h 3186653"/>
                <a:gd name="connsiteX7" fmla="*/ 137862 w 4113464"/>
                <a:gd name="connsiteY7" fmla="*/ 1467594 h 3186653"/>
                <a:gd name="connsiteX8" fmla="*/ 197214 w 4113464"/>
                <a:gd name="connsiteY8" fmla="*/ 1630036 h 3186653"/>
                <a:gd name="connsiteX9" fmla="*/ 238638 w 4113464"/>
                <a:gd name="connsiteY9" fmla="*/ 1706521 h 3186653"/>
                <a:gd name="connsiteX10" fmla="*/ 286206 w 4113464"/>
                <a:gd name="connsiteY10" fmla="*/ 1780549 h 3186653"/>
                <a:gd name="connsiteX11" fmla="*/ 396091 w 4113464"/>
                <a:gd name="connsiteY11" fmla="*/ 1923616 h 3186653"/>
                <a:gd name="connsiteX12" fmla="*/ 515012 w 4113464"/>
                <a:gd name="connsiteY12" fmla="*/ 2067767 h 3186653"/>
                <a:gd name="connsiteX13" fmla="*/ 574148 w 4113464"/>
                <a:gd name="connsiteY13" fmla="*/ 2143024 h 3186653"/>
                <a:gd name="connsiteX14" fmla="*/ 602559 w 4113464"/>
                <a:gd name="connsiteY14" fmla="*/ 2179965 h 3186653"/>
                <a:gd name="connsiteX15" fmla="*/ 630391 w 4113464"/>
                <a:gd name="connsiteY15" fmla="*/ 2215316 h 3186653"/>
                <a:gd name="connsiteX16" fmla="*/ 869535 w 4113464"/>
                <a:gd name="connsiteY16" fmla="*/ 2476581 h 3186653"/>
                <a:gd name="connsiteX17" fmla="*/ 996698 w 4113464"/>
                <a:gd name="connsiteY17" fmla="*/ 2594129 h 3186653"/>
                <a:gd name="connsiteX18" fmla="*/ 1129861 w 4113464"/>
                <a:gd name="connsiteY18" fmla="*/ 2702496 h 3186653"/>
                <a:gd name="connsiteX19" fmla="*/ 1427345 w 4113464"/>
                <a:gd name="connsiteY19" fmla="*/ 2873901 h 3186653"/>
                <a:gd name="connsiteX20" fmla="*/ 1593762 w 4113464"/>
                <a:gd name="connsiteY20" fmla="*/ 2922338 h 3186653"/>
                <a:gd name="connsiteX21" fmla="*/ 1636415 w 4113464"/>
                <a:gd name="connsiteY21" fmla="*/ 2930868 h 3186653"/>
                <a:gd name="connsiteX22" fmla="*/ 1679429 w 4113464"/>
                <a:gd name="connsiteY22" fmla="*/ 2938025 h 3186653"/>
                <a:gd name="connsiteX23" fmla="*/ 1766252 w 4113464"/>
                <a:gd name="connsiteY23" fmla="*/ 2948290 h 3186653"/>
                <a:gd name="connsiteX24" fmla="*/ 1809917 w 4113464"/>
                <a:gd name="connsiteY24" fmla="*/ 2951616 h 3186653"/>
                <a:gd name="connsiteX25" fmla="*/ 1853726 w 4113464"/>
                <a:gd name="connsiteY25" fmla="*/ 2953929 h 3186653"/>
                <a:gd name="connsiteX26" fmla="*/ 1897680 w 4113464"/>
                <a:gd name="connsiteY26" fmla="*/ 2954942 h 3186653"/>
                <a:gd name="connsiteX27" fmla="*/ 1941706 w 4113464"/>
                <a:gd name="connsiteY27" fmla="*/ 2954725 h 3186653"/>
                <a:gd name="connsiteX28" fmla="*/ 1963755 w 4113464"/>
                <a:gd name="connsiteY28" fmla="*/ 2954507 h 3186653"/>
                <a:gd name="connsiteX29" fmla="*/ 1985009 w 4113464"/>
                <a:gd name="connsiteY29" fmla="*/ 2953568 h 3186653"/>
                <a:gd name="connsiteX30" fmla="*/ 2006191 w 4113464"/>
                <a:gd name="connsiteY30" fmla="*/ 2952483 h 3186653"/>
                <a:gd name="connsiteX31" fmla="*/ 2027301 w 4113464"/>
                <a:gd name="connsiteY31" fmla="*/ 2950749 h 3186653"/>
                <a:gd name="connsiteX32" fmla="*/ 2111015 w 4113464"/>
                <a:gd name="connsiteY32" fmla="*/ 2940411 h 3186653"/>
                <a:gd name="connsiteX33" fmla="*/ 2429898 w 4113464"/>
                <a:gd name="connsiteY33" fmla="*/ 2835731 h 3186653"/>
                <a:gd name="connsiteX34" fmla="*/ 2724490 w 4113464"/>
                <a:gd name="connsiteY34" fmla="*/ 2652180 h 3186653"/>
                <a:gd name="connsiteX35" fmla="*/ 2795915 w 4113464"/>
                <a:gd name="connsiteY35" fmla="*/ 2598250 h 3186653"/>
                <a:gd name="connsiteX36" fmla="*/ 2867340 w 4113464"/>
                <a:gd name="connsiteY36" fmla="*/ 2542512 h 3186653"/>
                <a:gd name="connsiteX37" fmla="*/ 3011998 w 4113464"/>
                <a:gd name="connsiteY37" fmla="*/ 2426844 h 3186653"/>
                <a:gd name="connsiteX38" fmla="*/ 3309337 w 4113464"/>
                <a:gd name="connsiteY38" fmla="*/ 2202954 h 3186653"/>
                <a:gd name="connsiteX39" fmla="*/ 3586362 w 4113464"/>
                <a:gd name="connsiteY39" fmla="*/ 1980293 h 3186653"/>
                <a:gd name="connsiteX40" fmla="*/ 3807866 w 4113464"/>
                <a:gd name="connsiteY40" fmla="*/ 1725100 h 3186653"/>
                <a:gd name="connsiteX41" fmla="*/ 3883340 w 4113464"/>
                <a:gd name="connsiteY41" fmla="*/ 1576756 h 3186653"/>
                <a:gd name="connsiteX42" fmla="*/ 3929318 w 4113464"/>
                <a:gd name="connsiteY42" fmla="*/ 1414676 h 3186653"/>
                <a:gd name="connsiteX43" fmla="*/ 3942041 w 4113464"/>
                <a:gd name="connsiteY43" fmla="*/ 1329660 h 3186653"/>
                <a:gd name="connsiteX44" fmla="*/ 3944138 w 4113464"/>
                <a:gd name="connsiteY44" fmla="*/ 1308117 h 3186653"/>
                <a:gd name="connsiteX45" fmla="*/ 3945728 w 4113464"/>
                <a:gd name="connsiteY45" fmla="*/ 1286140 h 3186653"/>
                <a:gd name="connsiteX46" fmla="*/ 3948042 w 4113464"/>
                <a:gd name="connsiteY46" fmla="*/ 1240740 h 3186653"/>
                <a:gd name="connsiteX47" fmla="*/ 3944066 w 4113464"/>
                <a:gd name="connsiteY47" fmla="*/ 1059213 h 3186653"/>
                <a:gd name="connsiteX48" fmla="*/ 3918546 w 4113464"/>
                <a:gd name="connsiteY48" fmla="*/ 879928 h 3186653"/>
                <a:gd name="connsiteX49" fmla="*/ 3875243 w 4113464"/>
                <a:gd name="connsiteY49" fmla="*/ 704980 h 3186653"/>
                <a:gd name="connsiteX50" fmla="*/ 3763406 w 4113464"/>
                <a:gd name="connsiteY50" fmla="*/ 365566 h 3186653"/>
                <a:gd name="connsiteX51" fmla="*/ 3687210 w 4113464"/>
                <a:gd name="connsiteY51" fmla="*/ 204426 h 3186653"/>
                <a:gd name="connsiteX52" fmla="*/ 3665016 w 4113464"/>
                <a:gd name="connsiteY52" fmla="*/ 165822 h 3186653"/>
                <a:gd name="connsiteX53" fmla="*/ 3641666 w 4113464"/>
                <a:gd name="connsiteY53" fmla="*/ 127940 h 3186653"/>
                <a:gd name="connsiteX54" fmla="*/ 3616942 w 4113464"/>
                <a:gd name="connsiteY54" fmla="*/ 90927 h 3186653"/>
                <a:gd name="connsiteX55" fmla="*/ 3591133 w 4113464"/>
                <a:gd name="connsiteY55" fmla="*/ 54708 h 3186653"/>
                <a:gd name="connsiteX56" fmla="*/ 3544762 w 4113464"/>
                <a:gd name="connsiteY56" fmla="*/ 0 h 3186653"/>
                <a:gd name="connsiteX57" fmla="*/ 3746698 w 4113464"/>
                <a:gd name="connsiteY57" fmla="*/ 0 h 3186653"/>
                <a:gd name="connsiteX58" fmla="*/ 3747647 w 4113464"/>
                <a:gd name="connsiteY58" fmla="*/ 1356 h 3186653"/>
                <a:gd name="connsiteX59" fmla="*/ 3774540 w 4113464"/>
                <a:gd name="connsiteY59" fmla="*/ 42129 h 3186653"/>
                <a:gd name="connsiteX60" fmla="*/ 3800637 w 4113464"/>
                <a:gd name="connsiteY60" fmla="*/ 83336 h 3186653"/>
                <a:gd name="connsiteX61" fmla="*/ 3825795 w 4113464"/>
                <a:gd name="connsiteY61" fmla="*/ 125121 h 3186653"/>
                <a:gd name="connsiteX62" fmla="*/ 3917679 w 4113464"/>
                <a:gd name="connsiteY62" fmla="*/ 297033 h 3186653"/>
                <a:gd name="connsiteX63" fmla="*/ 4043468 w 4113464"/>
                <a:gd name="connsiteY63" fmla="*/ 664279 h 3186653"/>
                <a:gd name="connsiteX64" fmla="*/ 4072963 w 4113464"/>
                <a:gd name="connsiteY64" fmla="*/ 855348 h 3186653"/>
                <a:gd name="connsiteX65" fmla="*/ 4092121 w 4113464"/>
                <a:gd name="connsiteY65" fmla="*/ 1046562 h 3186653"/>
                <a:gd name="connsiteX66" fmla="*/ 4107375 w 4113464"/>
                <a:gd name="connsiteY66" fmla="*/ 1237776 h 3186653"/>
                <a:gd name="connsiteX67" fmla="*/ 4110483 w 4113464"/>
                <a:gd name="connsiteY67" fmla="*/ 1285706 h 3186653"/>
                <a:gd name="connsiteX68" fmla="*/ 4111857 w 4113464"/>
                <a:gd name="connsiteY68" fmla="*/ 1310358 h 3186653"/>
                <a:gd name="connsiteX69" fmla="*/ 4112869 w 4113464"/>
                <a:gd name="connsiteY69" fmla="*/ 1335443 h 3186653"/>
                <a:gd name="connsiteX70" fmla="*/ 4111495 w 4113464"/>
                <a:gd name="connsiteY70" fmla="*/ 1436508 h 3186653"/>
                <a:gd name="connsiteX71" fmla="*/ 4008551 w 4113464"/>
                <a:gd name="connsiteY71" fmla="*/ 1833467 h 3186653"/>
                <a:gd name="connsiteX72" fmla="*/ 3779745 w 4113464"/>
                <a:gd name="connsiteY72" fmla="*/ 2170567 h 3186653"/>
                <a:gd name="connsiteX73" fmla="*/ 3640292 w 4113464"/>
                <a:gd name="connsiteY73" fmla="*/ 2311104 h 3186653"/>
                <a:gd name="connsiteX74" fmla="*/ 3494912 w 4113464"/>
                <a:gd name="connsiteY74" fmla="*/ 2438845 h 3186653"/>
                <a:gd name="connsiteX75" fmla="*/ 3199597 w 4113464"/>
                <a:gd name="connsiteY75" fmla="*/ 2669024 h 3186653"/>
                <a:gd name="connsiteX76" fmla="*/ 3125280 w 4113464"/>
                <a:gd name="connsiteY76" fmla="*/ 2725196 h 3186653"/>
                <a:gd name="connsiteX77" fmla="*/ 3048939 w 4113464"/>
                <a:gd name="connsiteY77" fmla="*/ 2781728 h 3186653"/>
                <a:gd name="connsiteX78" fmla="*/ 2970719 w 4113464"/>
                <a:gd name="connsiteY78" fmla="*/ 2837538 h 3186653"/>
                <a:gd name="connsiteX79" fmla="*/ 2890040 w 4113464"/>
                <a:gd name="connsiteY79" fmla="*/ 2891758 h 3186653"/>
                <a:gd name="connsiteX80" fmla="*/ 2720658 w 4113464"/>
                <a:gd name="connsiteY80" fmla="*/ 2993546 h 3186653"/>
                <a:gd name="connsiteX81" fmla="*/ 2538481 w 4113464"/>
                <a:gd name="connsiteY81" fmla="*/ 3080080 h 3186653"/>
                <a:gd name="connsiteX82" fmla="*/ 2142029 w 4113464"/>
                <a:gd name="connsiteY82" fmla="*/ 3179627 h 3186653"/>
                <a:gd name="connsiteX83" fmla="*/ 2039952 w 4113464"/>
                <a:gd name="connsiteY83" fmla="*/ 3186061 h 3186653"/>
                <a:gd name="connsiteX84" fmla="*/ 2014433 w 4113464"/>
                <a:gd name="connsiteY84" fmla="*/ 3186639 h 3186653"/>
                <a:gd name="connsiteX85" fmla="*/ 1988985 w 4113464"/>
                <a:gd name="connsiteY85" fmla="*/ 3186494 h 3186653"/>
                <a:gd name="connsiteX86" fmla="*/ 1963611 w 4113464"/>
                <a:gd name="connsiteY86" fmla="*/ 3186205 h 3186653"/>
                <a:gd name="connsiteX87" fmla="*/ 1938959 w 4113464"/>
                <a:gd name="connsiteY87" fmla="*/ 3185266 h 3186653"/>
                <a:gd name="connsiteX88" fmla="*/ 1742034 w 4113464"/>
                <a:gd name="connsiteY88" fmla="*/ 3169578 h 3186653"/>
                <a:gd name="connsiteX89" fmla="*/ 1546338 w 4113464"/>
                <a:gd name="connsiteY89" fmla="*/ 3135022 h 3186653"/>
                <a:gd name="connsiteX90" fmla="*/ 1354112 w 4113464"/>
                <a:gd name="connsiteY90" fmla="*/ 3080875 h 3186653"/>
                <a:gd name="connsiteX91" fmla="*/ 986143 w 4113464"/>
                <a:gd name="connsiteY91" fmla="*/ 2918072 h 3186653"/>
                <a:gd name="connsiteX92" fmla="*/ 676008 w 4113464"/>
                <a:gd name="connsiteY92" fmla="*/ 2664614 h 3186653"/>
                <a:gd name="connsiteX93" fmla="*/ 550291 w 4113464"/>
                <a:gd name="connsiteY93" fmla="*/ 2512077 h 3186653"/>
                <a:gd name="connsiteX94" fmla="*/ 440479 w 4113464"/>
                <a:gd name="connsiteY94" fmla="*/ 2350575 h 3186653"/>
                <a:gd name="connsiteX95" fmla="*/ 414815 w 4113464"/>
                <a:gd name="connsiteY95" fmla="*/ 2309441 h 3186653"/>
                <a:gd name="connsiteX96" fmla="*/ 390308 w 4113464"/>
                <a:gd name="connsiteY96" fmla="*/ 2269536 h 3186653"/>
                <a:gd name="connsiteX97" fmla="*/ 341944 w 4113464"/>
                <a:gd name="connsiteY97" fmla="*/ 2192182 h 3186653"/>
                <a:gd name="connsiteX98" fmla="*/ 241746 w 4113464"/>
                <a:gd name="connsiteY98" fmla="*/ 2034151 h 3186653"/>
                <a:gd name="connsiteX99" fmla="*/ 143935 w 4113464"/>
                <a:gd name="connsiteY99" fmla="*/ 1867083 h 3186653"/>
                <a:gd name="connsiteX100" fmla="*/ 99836 w 4113464"/>
                <a:gd name="connsiteY100" fmla="*/ 1778524 h 3186653"/>
                <a:gd name="connsiteX101" fmla="*/ 62388 w 4113464"/>
                <a:gd name="connsiteY101" fmla="*/ 1685845 h 3186653"/>
                <a:gd name="connsiteX102" fmla="*/ 33688 w 4113464"/>
                <a:gd name="connsiteY102" fmla="*/ 1589696 h 3186653"/>
                <a:gd name="connsiteX103" fmla="*/ 22989 w 4113464"/>
                <a:gd name="connsiteY103" fmla="*/ 1540682 h 3186653"/>
                <a:gd name="connsiteX104" fmla="*/ 18290 w 4113464"/>
                <a:gd name="connsiteY104" fmla="*/ 1516102 h 3186653"/>
                <a:gd name="connsiteX105" fmla="*/ 14386 w 4113464"/>
                <a:gd name="connsiteY105" fmla="*/ 1491451 h 3186653"/>
                <a:gd name="connsiteX106" fmla="*/ 0 w 4113464"/>
                <a:gd name="connsiteY106" fmla="*/ 1293947 h 3186653"/>
                <a:gd name="connsiteX107" fmla="*/ 40122 w 4113464"/>
                <a:gd name="connsiteY107" fmla="*/ 909134 h 3186653"/>
                <a:gd name="connsiteX108" fmla="*/ 160706 w 4113464"/>
                <a:gd name="connsiteY108" fmla="*/ 540442 h 3186653"/>
                <a:gd name="connsiteX109" fmla="*/ 479161 w 4113464"/>
                <a:gd name="connsiteY109" fmla="*/ 54765 h 3186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4113464" h="3186653">
                  <a:moveTo>
                    <a:pt x="531280" y="0"/>
                  </a:moveTo>
                  <a:lnTo>
                    <a:pt x="785823" y="0"/>
                  </a:lnTo>
                  <a:lnTo>
                    <a:pt x="733553" y="43575"/>
                  </a:lnTo>
                  <a:cubicBezTo>
                    <a:pt x="644994" y="123892"/>
                    <a:pt x="562942" y="211511"/>
                    <a:pt x="489421" y="305636"/>
                  </a:cubicBezTo>
                  <a:cubicBezTo>
                    <a:pt x="415755" y="399616"/>
                    <a:pt x="350764" y="500392"/>
                    <a:pt x="296400" y="606590"/>
                  </a:cubicBezTo>
                  <a:cubicBezTo>
                    <a:pt x="242036" y="712715"/>
                    <a:pt x="196780" y="823829"/>
                    <a:pt x="165405" y="939280"/>
                  </a:cubicBezTo>
                  <a:cubicBezTo>
                    <a:pt x="134030" y="1054442"/>
                    <a:pt x="117692" y="1174159"/>
                    <a:pt x="117765" y="1293947"/>
                  </a:cubicBezTo>
                  <a:cubicBezTo>
                    <a:pt x="118415" y="1352794"/>
                    <a:pt x="124199" y="1411206"/>
                    <a:pt x="137862" y="1467594"/>
                  </a:cubicBezTo>
                  <a:cubicBezTo>
                    <a:pt x="151308" y="1524055"/>
                    <a:pt x="172201" y="1578057"/>
                    <a:pt x="197214" y="1630036"/>
                  </a:cubicBezTo>
                  <a:cubicBezTo>
                    <a:pt x="209865" y="1655989"/>
                    <a:pt x="223890" y="1681435"/>
                    <a:pt x="238638" y="1706521"/>
                  </a:cubicBezTo>
                  <a:cubicBezTo>
                    <a:pt x="253602" y="1731534"/>
                    <a:pt x="269579" y="1756186"/>
                    <a:pt x="286206" y="1780549"/>
                  </a:cubicBezTo>
                  <a:cubicBezTo>
                    <a:pt x="319895" y="1829129"/>
                    <a:pt x="357342" y="1876264"/>
                    <a:pt x="396091" y="1923616"/>
                  </a:cubicBezTo>
                  <a:cubicBezTo>
                    <a:pt x="434840" y="1971039"/>
                    <a:pt x="475324" y="2018463"/>
                    <a:pt x="515012" y="2067767"/>
                  </a:cubicBezTo>
                  <a:cubicBezTo>
                    <a:pt x="534893" y="2092346"/>
                    <a:pt x="554556" y="2117504"/>
                    <a:pt x="574148" y="2143024"/>
                  </a:cubicBezTo>
                  <a:lnTo>
                    <a:pt x="602559" y="2179965"/>
                  </a:lnTo>
                  <a:cubicBezTo>
                    <a:pt x="611884" y="2191749"/>
                    <a:pt x="620776" y="2203822"/>
                    <a:pt x="630391" y="2215316"/>
                  </a:cubicBezTo>
                  <a:cubicBezTo>
                    <a:pt x="705431" y="2308863"/>
                    <a:pt x="786832" y="2394963"/>
                    <a:pt x="869535" y="2476581"/>
                  </a:cubicBezTo>
                  <a:cubicBezTo>
                    <a:pt x="911103" y="2517210"/>
                    <a:pt x="953394" y="2556465"/>
                    <a:pt x="996698" y="2594129"/>
                  </a:cubicBezTo>
                  <a:cubicBezTo>
                    <a:pt x="1040001" y="2631794"/>
                    <a:pt x="1084099" y="2668229"/>
                    <a:pt x="1129861" y="2702496"/>
                  </a:cubicBezTo>
                  <a:cubicBezTo>
                    <a:pt x="1221021" y="2771174"/>
                    <a:pt x="1319339" y="2832550"/>
                    <a:pt x="1427345" y="2873901"/>
                  </a:cubicBezTo>
                  <a:cubicBezTo>
                    <a:pt x="1481202" y="2894577"/>
                    <a:pt x="1537012" y="2910409"/>
                    <a:pt x="1593762" y="2922338"/>
                  </a:cubicBezTo>
                  <a:cubicBezTo>
                    <a:pt x="1608004" y="2925157"/>
                    <a:pt x="1622101" y="2928410"/>
                    <a:pt x="1636415" y="2930868"/>
                  </a:cubicBezTo>
                  <a:lnTo>
                    <a:pt x="1679429" y="2938025"/>
                  </a:lnTo>
                  <a:cubicBezTo>
                    <a:pt x="1708273" y="2941856"/>
                    <a:pt x="1737118" y="2945905"/>
                    <a:pt x="1766252" y="2948290"/>
                  </a:cubicBezTo>
                  <a:cubicBezTo>
                    <a:pt x="1780783" y="2949664"/>
                    <a:pt x="1795314" y="2950965"/>
                    <a:pt x="1809917" y="2951616"/>
                  </a:cubicBezTo>
                  <a:cubicBezTo>
                    <a:pt x="1824520" y="2952339"/>
                    <a:pt x="1839051" y="2953496"/>
                    <a:pt x="1853726" y="2953929"/>
                  </a:cubicBezTo>
                  <a:lnTo>
                    <a:pt x="1897680" y="2954942"/>
                  </a:lnTo>
                  <a:cubicBezTo>
                    <a:pt x="1912283" y="2955303"/>
                    <a:pt x="1927031" y="2954797"/>
                    <a:pt x="1941706" y="2954725"/>
                  </a:cubicBezTo>
                  <a:lnTo>
                    <a:pt x="1963755" y="2954507"/>
                  </a:lnTo>
                  <a:cubicBezTo>
                    <a:pt x="1970912" y="2954291"/>
                    <a:pt x="1977925" y="2953857"/>
                    <a:pt x="1985009" y="2953568"/>
                  </a:cubicBezTo>
                  <a:cubicBezTo>
                    <a:pt x="1992094" y="2953206"/>
                    <a:pt x="1999179" y="2952990"/>
                    <a:pt x="2006191" y="2952483"/>
                  </a:cubicBezTo>
                  <a:lnTo>
                    <a:pt x="2027301" y="2950749"/>
                  </a:lnTo>
                  <a:cubicBezTo>
                    <a:pt x="2055422" y="2948507"/>
                    <a:pt x="2083327" y="2944748"/>
                    <a:pt x="2111015" y="2940411"/>
                  </a:cubicBezTo>
                  <a:cubicBezTo>
                    <a:pt x="2221840" y="2922048"/>
                    <a:pt x="2328399" y="2886119"/>
                    <a:pt x="2429898" y="2835731"/>
                  </a:cubicBezTo>
                  <a:cubicBezTo>
                    <a:pt x="2531758" y="2785922"/>
                    <a:pt x="2628703" y="2722159"/>
                    <a:pt x="2724490" y="2652180"/>
                  </a:cubicBezTo>
                  <a:cubicBezTo>
                    <a:pt x="2748419" y="2634758"/>
                    <a:pt x="2772203" y="2616612"/>
                    <a:pt x="2795915" y="2598250"/>
                  </a:cubicBezTo>
                  <a:cubicBezTo>
                    <a:pt x="2819772" y="2579960"/>
                    <a:pt x="2843556" y="2561381"/>
                    <a:pt x="2867340" y="2542512"/>
                  </a:cubicBezTo>
                  <a:lnTo>
                    <a:pt x="3011998" y="2426844"/>
                  </a:lnTo>
                  <a:cubicBezTo>
                    <a:pt x="3111255" y="2348118"/>
                    <a:pt x="3211453" y="2274813"/>
                    <a:pt x="3309337" y="2202954"/>
                  </a:cubicBezTo>
                  <a:cubicBezTo>
                    <a:pt x="3407149" y="2131095"/>
                    <a:pt x="3501274" y="2058514"/>
                    <a:pt x="3586362" y="1980293"/>
                  </a:cubicBezTo>
                  <a:cubicBezTo>
                    <a:pt x="3671450" y="1902217"/>
                    <a:pt x="3748297" y="1819008"/>
                    <a:pt x="3807866" y="1725100"/>
                  </a:cubicBezTo>
                  <a:cubicBezTo>
                    <a:pt x="3837651" y="1678182"/>
                    <a:pt x="3863098" y="1628734"/>
                    <a:pt x="3883340" y="1576756"/>
                  </a:cubicBezTo>
                  <a:cubicBezTo>
                    <a:pt x="3903726" y="1524850"/>
                    <a:pt x="3918402" y="1470486"/>
                    <a:pt x="3929318" y="1414676"/>
                  </a:cubicBezTo>
                  <a:cubicBezTo>
                    <a:pt x="3934740" y="1386771"/>
                    <a:pt x="3939078" y="1358360"/>
                    <a:pt x="3942041" y="1329660"/>
                  </a:cubicBezTo>
                  <a:cubicBezTo>
                    <a:pt x="3942909" y="1322503"/>
                    <a:pt x="3943487" y="1315274"/>
                    <a:pt x="3944138" y="1308117"/>
                  </a:cubicBezTo>
                  <a:cubicBezTo>
                    <a:pt x="3944716" y="1300887"/>
                    <a:pt x="3945439" y="1293803"/>
                    <a:pt x="3945728" y="1286140"/>
                  </a:cubicBezTo>
                  <a:lnTo>
                    <a:pt x="3948042" y="1240740"/>
                  </a:lnTo>
                  <a:cubicBezTo>
                    <a:pt x="3950138" y="1180159"/>
                    <a:pt x="3948837" y="1119505"/>
                    <a:pt x="3944066" y="1059213"/>
                  </a:cubicBezTo>
                  <a:cubicBezTo>
                    <a:pt x="3939439" y="998849"/>
                    <a:pt x="3930547" y="938991"/>
                    <a:pt x="3918546" y="879928"/>
                  </a:cubicBezTo>
                  <a:cubicBezTo>
                    <a:pt x="3906401" y="820865"/>
                    <a:pt x="3891220" y="762597"/>
                    <a:pt x="3875243" y="704980"/>
                  </a:cubicBezTo>
                  <a:cubicBezTo>
                    <a:pt x="3843362" y="589673"/>
                    <a:pt x="3808155" y="475885"/>
                    <a:pt x="3763406" y="365566"/>
                  </a:cubicBezTo>
                  <a:cubicBezTo>
                    <a:pt x="3740996" y="310479"/>
                    <a:pt x="3715982" y="256404"/>
                    <a:pt x="3687210" y="204426"/>
                  </a:cubicBezTo>
                  <a:cubicBezTo>
                    <a:pt x="3680198" y="191341"/>
                    <a:pt x="3672463" y="178618"/>
                    <a:pt x="3665016" y="165822"/>
                  </a:cubicBezTo>
                  <a:cubicBezTo>
                    <a:pt x="3657353" y="153098"/>
                    <a:pt x="3649401" y="140592"/>
                    <a:pt x="3641666" y="127940"/>
                  </a:cubicBezTo>
                  <a:lnTo>
                    <a:pt x="3616942" y="90927"/>
                  </a:lnTo>
                  <a:lnTo>
                    <a:pt x="3591133" y="54708"/>
                  </a:lnTo>
                  <a:lnTo>
                    <a:pt x="3544762" y="0"/>
                  </a:lnTo>
                  <a:lnTo>
                    <a:pt x="3746698" y="0"/>
                  </a:lnTo>
                  <a:lnTo>
                    <a:pt x="3747647" y="1356"/>
                  </a:lnTo>
                  <a:lnTo>
                    <a:pt x="3774540" y="42129"/>
                  </a:lnTo>
                  <a:cubicBezTo>
                    <a:pt x="3783215" y="55865"/>
                    <a:pt x="3792107" y="69528"/>
                    <a:pt x="3800637" y="83336"/>
                  </a:cubicBezTo>
                  <a:lnTo>
                    <a:pt x="3825795" y="125121"/>
                  </a:lnTo>
                  <a:cubicBezTo>
                    <a:pt x="3858688" y="181220"/>
                    <a:pt x="3889702" y="238403"/>
                    <a:pt x="3917679" y="297033"/>
                  </a:cubicBezTo>
                  <a:cubicBezTo>
                    <a:pt x="3973778" y="414291"/>
                    <a:pt x="4017009" y="537695"/>
                    <a:pt x="4043468" y="664279"/>
                  </a:cubicBezTo>
                  <a:cubicBezTo>
                    <a:pt x="4056625" y="727607"/>
                    <a:pt x="4065806" y="791442"/>
                    <a:pt x="4072963" y="855348"/>
                  </a:cubicBezTo>
                  <a:cubicBezTo>
                    <a:pt x="4080265" y="919183"/>
                    <a:pt x="4086121" y="982945"/>
                    <a:pt x="4092121" y="1046562"/>
                  </a:cubicBezTo>
                  <a:cubicBezTo>
                    <a:pt x="4097832" y="1110252"/>
                    <a:pt x="4102892" y="1173942"/>
                    <a:pt x="4107375" y="1237776"/>
                  </a:cubicBezTo>
                  <a:lnTo>
                    <a:pt x="4110483" y="1285706"/>
                  </a:lnTo>
                  <a:cubicBezTo>
                    <a:pt x="4111062" y="1293586"/>
                    <a:pt x="4111423" y="1302044"/>
                    <a:pt x="4111857" y="1310358"/>
                  </a:cubicBezTo>
                  <a:cubicBezTo>
                    <a:pt x="4112290" y="1318671"/>
                    <a:pt x="4112724" y="1327057"/>
                    <a:pt x="4112869" y="1335443"/>
                  </a:cubicBezTo>
                  <a:cubicBezTo>
                    <a:pt x="4113953" y="1368915"/>
                    <a:pt x="4113592" y="1402675"/>
                    <a:pt x="4111495" y="1436508"/>
                  </a:cubicBezTo>
                  <a:cubicBezTo>
                    <a:pt x="4103688" y="1571912"/>
                    <a:pt x="4067325" y="1708328"/>
                    <a:pt x="4008551" y="1833467"/>
                  </a:cubicBezTo>
                  <a:cubicBezTo>
                    <a:pt x="3949922" y="1958967"/>
                    <a:pt x="3869098" y="2071598"/>
                    <a:pt x="3779745" y="2170567"/>
                  </a:cubicBezTo>
                  <a:cubicBezTo>
                    <a:pt x="3735068" y="2220232"/>
                    <a:pt x="3688150" y="2266788"/>
                    <a:pt x="3640292" y="2311104"/>
                  </a:cubicBezTo>
                  <a:cubicBezTo>
                    <a:pt x="3592435" y="2355419"/>
                    <a:pt x="3543926" y="2398072"/>
                    <a:pt x="3494912" y="2438845"/>
                  </a:cubicBezTo>
                  <a:cubicBezTo>
                    <a:pt x="3397100" y="2520752"/>
                    <a:pt x="3297120" y="2595430"/>
                    <a:pt x="3199597" y="2669024"/>
                  </a:cubicBezTo>
                  <a:lnTo>
                    <a:pt x="3125280" y="2725196"/>
                  </a:lnTo>
                  <a:cubicBezTo>
                    <a:pt x="3100122" y="2744064"/>
                    <a:pt x="3074748" y="2763077"/>
                    <a:pt x="3048939" y="2781728"/>
                  </a:cubicBezTo>
                  <a:cubicBezTo>
                    <a:pt x="3023203" y="2800452"/>
                    <a:pt x="2997178" y="2819104"/>
                    <a:pt x="2970719" y="2837538"/>
                  </a:cubicBezTo>
                  <a:cubicBezTo>
                    <a:pt x="2944187" y="2855828"/>
                    <a:pt x="2917439" y="2873974"/>
                    <a:pt x="2890040" y="2891758"/>
                  </a:cubicBezTo>
                  <a:cubicBezTo>
                    <a:pt x="2835531" y="2927398"/>
                    <a:pt x="2779288" y="2961954"/>
                    <a:pt x="2720658" y="2993546"/>
                  </a:cubicBezTo>
                  <a:cubicBezTo>
                    <a:pt x="2662102" y="3025282"/>
                    <a:pt x="2601520" y="3054778"/>
                    <a:pt x="2538481" y="3080080"/>
                  </a:cubicBezTo>
                  <a:cubicBezTo>
                    <a:pt x="2412981" y="3131408"/>
                    <a:pt x="2278156" y="3166036"/>
                    <a:pt x="2142029" y="3179627"/>
                  </a:cubicBezTo>
                  <a:cubicBezTo>
                    <a:pt x="2107979" y="3182880"/>
                    <a:pt x="2073929" y="3185338"/>
                    <a:pt x="2039952" y="3186061"/>
                  </a:cubicBezTo>
                  <a:lnTo>
                    <a:pt x="2014433" y="3186639"/>
                  </a:lnTo>
                  <a:cubicBezTo>
                    <a:pt x="2005974" y="3186712"/>
                    <a:pt x="1997444" y="3186494"/>
                    <a:pt x="1988985" y="3186494"/>
                  </a:cubicBezTo>
                  <a:lnTo>
                    <a:pt x="1963611" y="3186205"/>
                  </a:lnTo>
                  <a:lnTo>
                    <a:pt x="1938959" y="3185266"/>
                  </a:lnTo>
                  <a:cubicBezTo>
                    <a:pt x="1873317" y="3183169"/>
                    <a:pt x="1807531" y="3177964"/>
                    <a:pt x="1742034" y="3169578"/>
                  </a:cubicBezTo>
                  <a:cubicBezTo>
                    <a:pt x="1676465" y="3161626"/>
                    <a:pt x="1611040" y="3150203"/>
                    <a:pt x="1546338" y="3135022"/>
                  </a:cubicBezTo>
                  <a:cubicBezTo>
                    <a:pt x="1481708" y="3119696"/>
                    <a:pt x="1417585" y="3101551"/>
                    <a:pt x="1354112" y="3080875"/>
                  </a:cubicBezTo>
                  <a:cubicBezTo>
                    <a:pt x="1227383" y="3039162"/>
                    <a:pt x="1102100" y="2987256"/>
                    <a:pt x="986143" y="2918072"/>
                  </a:cubicBezTo>
                  <a:cubicBezTo>
                    <a:pt x="870113" y="2849033"/>
                    <a:pt x="766518" y="2761487"/>
                    <a:pt x="676008" y="2664614"/>
                  </a:cubicBezTo>
                  <a:cubicBezTo>
                    <a:pt x="630536" y="2616251"/>
                    <a:pt x="589184" y="2564778"/>
                    <a:pt x="550291" y="2512077"/>
                  </a:cubicBezTo>
                  <a:cubicBezTo>
                    <a:pt x="511615" y="2459159"/>
                    <a:pt x="474818" y="2405446"/>
                    <a:pt x="440479" y="2350575"/>
                  </a:cubicBezTo>
                  <a:cubicBezTo>
                    <a:pt x="431659" y="2336984"/>
                    <a:pt x="423345" y="2323177"/>
                    <a:pt x="414815" y="2309441"/>
                  </a:cubicBezTo>
                  <a:lnTo>
                    <a:pt x="390308" y="2269536"/>
                  </a:lnTo>
                  <a:cubicBezTo>
                    <a:pt x="374620" y="2243727"/>
                    <a:pt x="358354" y="2218135"/>
                    <a:pt x="341944" y="2192182"/>
                  </a:cubicBezTo>
                  <a:lnTo>
                    <a:pt x="241746" y="2034151"/>
                  </a:lnTo>
                  <a:cubicBezTo>
                    <a:pt x="208130" y="1980293"/>
                    <a:pt x="174948" y="1924845"/>
                    <a:pt x="143935" y="1867083"/>
                  </a:cubicBezTo>
                  <a:cubicBezTo>
                    <a:pt x="128464" y="1838166"/>
                    <a:pt x="113499" y="1808743"/>
                    <a:pt x="99836" y="1778524"/>
                  </a:cubicBezTo>
                  <a:cubicBezTo>
                    <a:pt x="86245" y="1748234"/>
                    <a:pt x="73594" y="1717365"/>
                    <a:pt x="62388" y="1685845"/>
                  </a:cubicBezTo>
                  <a:cubicBezTo>
                    <a:pt x="51400" y="1654253"/>
                    <a:pt x="41641" y="1622228"/>
                    <a:pt x="33688" y="1589696"/>
                  </a:cubicBezTo>
                  <a:cubicBezTo>
                    <a:pt x="29929" y="1573430"/>
                    <a:pt x="26098" y="1557092"/>
                    <a:pt x="22989" y="1540682"/>
                  </a:cubicBezTo>
                  <a:lnTo>
                    <a:pt x="18290" y="1516102"/>
                  </a:lnTo>
                  <a:lnTo>
                    <a:pt x="14386" y="1491451"/>
                  </a:lnTo>
                  <a:cubicBezTo>
                    <a:pt x="4265" y="1425592"/>
                    <a:pt x="0" y="1359517"/>
                    <a:pt x="0" y="1293947"/>
                  </a:cubicBezTo>
                  <a:cubicBezTo>
                    <a:pt x="361" y="1164905"/>
                    <a:pt x="13808" y="1035863"/>
                    <a:pt x="40122" y="909134"/>
                  </a:cubicBezTo>
                  <a:cubicBezTo>
                    <a:pt x="66365" y="782477"/>
                    <a:pt x="106559" y="658279"/>
                    <a:pt x="160706" y="540442"/>
                  </a:cubicBezTo>
                  <a:cubicBezTo>
                    <a:pt x="242307" y="363687"/>
                    <a:pt x="351397" y="200879"/>
                    <a:pt x="479161" y="54765"/>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572A5E24-E894-4881-89D8-70125546BA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77490" y="8190"/>
              <a:ext cx="4091759" cy="3148976"/>
            </a:xfrm>
            <a:custGeom>
              <a:avLst/>
              <a:gdLst>
                <a:gd name="connsiteX0" fmla="*/ 565922 w 4091759"/>
                <a:gd name="connsiteY0" fmla="*/ 0 h 3148976"/>
                <a:gd name="connsiteX1" fmla="*/ 1126669 w 4091759"/>
                <a:gd name="connsiteY1" fmla="*/ 0 h 3148976"/>
                <a:gd name="connsiteX2" fmla="*/ 1097005 w 4091759"/>
                <a:gd name="connsiteY2" fmla="*/ 19379 h 3148976"/>
                <a:gd name="connsiteX3" fmla="*/ 953756 w 4091759"/>
                <a:gd name="connsiteY3" fmla="*/ 131556 h 3148976"/>
                <a:gd name="connsiteX4" fmla="*/ 519133 w 4091759"/>
                <a:gd name="connsiteY4" fmla="*/ 670497 h 3148976"/>
                <a:gd name="connsiteX5" fmla="*/ 361535 w 4091759"/>
                <a:gd name="connsiteY5" fmla="*/ 1297708 h 3148976"/>
                <a:gd name="connsiteX6" fmla="*/ 622367 w 4091759"/>
                <a:gd name="connsiteY6" fmla="*/ 1880096 h 3148976"/>
                <a:gd name="connsiteX7" fmla="*/ 753795 w 4091759"/>
                <a:gd name="connsiteY7" fmla="*/ 2064949 h 3148976"/>
                <a:gd name="connsiteX8" fmla="*/ 1987034 w 4091759"/>
                <a:gd name="connsiteY8" fmla="*/ 2787513 h 3148976"/>
                <a:gd name="connsiteX9" fmla="*/ 2923222 w 4091759"/>
                <a:gd name="connsiteY9" fmla="*/ 2342986 h 3148976"/>
                <a:gd name="connsiteX10" fmla="*/ 3037155 w 4091759"/>
                <a:gd name="connsiteY10" fmla="*/ 2254717 h 3148976"/>
                <a:gd name="connsiteX11" fmla="*/ 3555349 w 4091759"/>
                <a:gd name="connsiteY11" fmla="*/ 1793273 h 3148976"/>
                <a:gd name="connsiteX12" fmla="*/ 3730369 w 4091759"/>
                <a:gd name="connsiteY12" fmla="*/ 1297708 h 3148976"/>
                <a:gd name="connsiteX13" fmla="*/ 3337459 w 4091759"/>
                <a:gd name="connsiteY13" fmla="*/ 89337 h 3148976"/>
                <a:gd name="connsiteX14" fmla="*/ 3254099 w 4091759"/>
                <a:gd name="connsiteY14" fmla="*/ 0 h 3148976"/>
                <a:gd name="connsiteX15" fmla="*/ 3722351 w 4091759"/>
                <a:gd name="connsiteY15" fmla="*/ 0 h 3148976"/>
                <a:gd name="connsiteX16" fmla="*/ 3723651 w 4091759"/>
                <a:gd name="connsiteY16" fmla="*/ 1720 h 3148976"/>
                <a:gd name="connsiteX17" fmla="*/ 4091759 w 4091759"/>
                <a:gd name="connsiteY17" fmla="*/ 1297708 h 3148976"/>
                <a:gd name="connsiteX18" fmla="*/ 3145739 w 4091759"/>
                <a:gd name="connsiteY18" fmla="*/ 2627818 h 3148976"/>
                <a:gd name="connsiteX19" fmla="*/ 1986961 w 4091759"/>
                <a:gd name="connsiteY19" fmla="*/ 3148976 h 3148976"/>
                <a:gd name="connsiteX20" fmla="*/ 454648 w 4091759"/>
                <a:gd name="connsiteY20" fmla="*/ 2267874 h 3148976"/>
                <a:gd name="connsiteX21" fmla="*/ 0 w 4091759"/>
                <a:gd name="connsiteY21" fmla="*/ 1297708 h 3148976"/>
                <a:gd name="connsiteX22" fmla="*/ 564086 w 4091759"/>
                <a:gd name="connsiteY22" fmla="*/ 1720 h 3148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091759" h="3148976">
                  <a:moveTo>
                    <a:pt x="565922" y="0"/>
                  </a:moveTo>
                  <a:lnTo>
                    <a:pt x="1126669" y="0"/>
                  </a:lnTo>
                  <a:lnTo>
                    <a:pt x="1097005" y="19379"/>
                  </a:lnTo>
                  <a:cubicBezTo>
                    <a:pt x="1047353" y="54908"/>
                    <a:pt x="999481" y="92374"/>
                    <a:pt x="953756" y="131556"/>
                  </a:cubicBezTo>
                  <a:cubicBezTo>
                    <a:pt x="767675" y="290961"/>
                    <a:pt x="621427" y="472343"/>
                    <a:pt x="519133" y="670497"/>
                  </a:cubicBezTo>
                  <a:cubicBezTo>
                    <a:pt x="414598" y="873061"/>
                    <a:pt x="361535" y="1084083"/>
                    <a:pt x="361535" y="1297708"/>
                  </a:cubicBezTo>
                  <a:cubicBezTo>
                    <a:pt x="361535" y="1512850"/>
                    <a:pt x="446190" y="1638495"/>
                    <a:pt x="622367" y="1880096"/>
                  </a:cubicBezTo>
                  <a:cubicBezTo>
                    <a:pt x="664875" y="1938364"/>
                    <a:pt x="708829" y="1998656"/>
                    <a:pt x="753795" y="2064949"/>
                  </a:cubicBezTo>
                  <a:cubicBezTo>
                    <a:pt x="1097401" y="2571430"/>
                    <a:pt x="1466238" y="2787513"/>
                    <a:pt x="1987034" y="2787513"/>
                  </a:cubicBezTo>
                  <a:cubicBezTo>
                    <a:pt x="2328833" y="2787513"/>
                    <a:pt x="2579616" y="2611480"/>
                    <a:pt x="2923222" y="2342986"/>
                  </a:cubicBezTo>
                  <a:cubicBezTo>
                    <a:pt x="2961610" y="2312984"/>
                    <a:pt x="2999997" y="2283344"/>
                    <a:pt x="3037155" y="2254717"/>
                  </a:cubicBezTo>
                  <a:cubicBezTo>
                    <a:pt x="3238562" y="2099360"/>
                    <a:pt x="3428764" y="1952606"/>
                    <a:pt x="3555349" y="1793273"/>
                  </a:cubicBezTo>
                  <a:cubicBezTo>
                    <a:pt x="3676366" y="1640953"/>
                    <a:pt x="3730369" y="1488126"/>
                    <a:pt x="3730369" y="1297708"/>
                  </a:cubicBezTo>
                  <a:cubicBezTo>
                    <a:pt x="3730369" y="820432"/>
                    <a:pt x="3590844" y="391303"/>
                    <a:pt x="3337459" y="89337"/>
                  </a:cubicBezTo>
                  <a:lnTo>
                    <a:pt x="3254099" y="0"/>
                  </a:lnTo>
                  <a:lnTo>
                    <a:pt x="3722351" y="0"/>
                  </a:lnTo>
                  <a:lnTo>
                    <a:pt x="3723651" y="1720"/>
                  </a:lnTo>
                  <a:cubicBezTo>
                    <a:pt x="3963059" y="353907"/>
                    <a:pt x="4091759" y="805418"/>
                    <a:pt x="4091759" y="1297708"/>
                  </a:cubicBezTo>
                  <a:cubicBezTo>
                    <a:pt x="4091759" y="1948702"/>
                    <a:pt x="3623014" y="2254861"/>
                    <a:pt x="3145739" y="2627818"/>
                  </a:cubicBezTo>
                  <a:cubicBezTo>
                    <a:pt x="2798084" y="2899494"/>
                    <a:pt x="2463153" y="3148976"/>
                    <a:pt x="1986961" y="3148976"/>
                  </a:cubicBezTo>
                  <a:cubicBezTo>
                    <a:pt x="1280807" y="3148976"/>
                    <a:pt x="822328" y="2809851"/>
                    <a:pt x="454648" y="2267874"/>
                  </a:cubicBezTo>
                  <a:cubicBezTo>
                    <a:pt x="234011" y="1942702"/>
                    <a:pt x="0" y="1719679"/>
                    <a:pt x="0" y="1297708"/>
                  </a:cubicBezTo>
                  <a:cubicBezTo>
                    <a:pt x="0" y="805418"/>
                    <a:pt x="220663" y="353907"/>
                    <a:pt x="564086" y="172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3194ADEA-34F6-4208-A525-B69BC90324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77490" y="8190"/>
              <a:ext cx="4091759" cy="3148976"/>
            </a:xfrm>
            <a:custGeom>
              <a:avLst/>
              <a:gdLst>
                <a:gd name="connsiteX0" fmla="*/ 565922 w 4091759"/>
                <a:gd name="connsiteY0" fmla="*/ 0 h 3148976"/>
                <a:gd name="connsiteX1" fmla="*/ 1258674 w 4091759"/>
                <a:gd name="connsiteY1" fmla="*/ 0 h 3148976"/>
                <a:gd name="connsiteX2" fmla="*/ 1139152 w 4091759"/>
                <a:gd name="connsiteY2" fmla="*/ 78064 h 3148976"/>
                <a:gd name="connsiteX3" fmla="*/ 1000746 w 4091759"/>
                <a:gd name="connsiteY3" fmla="*/ 186426 h 3148976"/>
                <a:gd name="connsiteX4" fmla="*/ 583329 w 4091759"/>
                <a:gd name="connsiteY4" fmla="*/ 703607 h 3148976"/>
                <a:gd name="connsiteX5" fmla="*/ 433755 w 4091759"/>
                <a:gd name="connsiteY5" fmla="*/ 1297708 h 3148976"/>
                <a:gd name="connsiteX6" fmla="*/ 680707 w 4091759"/>
                <a:gd name="connsiteY6" fmla="*/ 1837516 h 3148976"/>
                <a:gd name="connsiteX7" fmla="*/ 813581 w 4091759"/>
                <a:gd name="connsiteY7" fmla="*/ 2024392 h 3148976"/>
                <a:gd name="connsiteX8" fmla="*/ 1320496 w 4091759"/>
                <a:gd name="connsiteY8" fmla="*/ 2541863 h 3148976"/>
                <a:gd name="connsiteX9" fmla="*/ 1986961 w 4091759"/>
                <a:gd name="connsiteY9" fmla="*/ 2715220 h 3148976"/>
                <a:gd name="connsiteX10" fmla="*/ 2415656 w 4091759"/>
                <a:gd name="connsiteY10" fmla="*/ 2604829 h 3148976"/>
                <a:gd name="connsiteX11" fmla="*/ 2878618 w 4091759"/>
                <a:gd name="connsiteY11" fmla="*/ 2286092 h 3148976"/>
                <a:gd name="connsiteX12" fmla="*/ 2992912 w 4091759"/>
                <a:gd name="connsiteY12" fmla="*/ 2197533 h 3148976"/>
                <a:gd name="connsiteX13" fmla="*/ 3498671 w 4091759"/>
                <a:gd name="connsiteY13" fmla="*/ 1748307 h 3148976"/>
                <a:gd name="connsiteX14" fmla="*/ 3658004 w 4091759"/>
                <a:gd name="connsiteY14" fmla="*/ 1297708 h 3148976"/>
                <a:gd name="connsiteX15" fmla="*/ 3282010 w 4091759"/>
                <a:gd name="connsiteY15" fmla="*/ 135821 h 3148976"/>
                <a:gd name="connsiteX16" fmla="*/ 3189895 w 4091759"/>
                <a:gd name="connsiteY16" fmla="*/ 37067 h 3148976"/>
                <a:gd name="connsiteX17" fmla="*/ 3146993 w 4091759"/>
                <a:gd name="connsiteY17" fmla="*/ 0 h 3148976"/>
                <a:gd name="connsiteX18" fmla="*/ 3722351 w 4091759"/>
                <a:gd name="connsiteY18" fmla="*/ 0 h 3148976"/>
                <a:gd name="connsiteX19" fmla="*/ 3723651 w 4091759"/>
                <a:gd name="connsiteY19" fmla="*/ 1720 h 3148976"/>
                <a:gd name="connsiteX20" fmla="*/ 4091759 w 4091759"/>
                <a:gd name="connsiteY20" fmla="*/ 1297708 h 3148976"/>
                <a:gd name="connsiteX21" fmla="*/ 3145739 w 4091759"/>
                <a:gd name="connsiteY21" fmla="*/ 2627818 h 3148976"/>
                <a:gd name="connsiteX22" fmla="*/ 1986961 w 4091759"/>
                <a:gd name="connsiteY22" fmla="*/ 3148976 h 3148976"/>
                <a:gd name="connsiteX23" fmla="*/ 454648 w 4091759"/>
                <a:gd name="connsiteY23" fmla="*/ 2267874 h 3148976"/>
                <a:gd name="connsiteX24" fmla="*/ 0 w 4091759"/>
                <a:gd name="connsiteY24" fmla="*/ 1297708 h 3148976"/>
                <a:gd name="connsiteX25" fmla="*/ 564086 w 4091759"/>
                <a:gd name="connsiteY25" fmla="*/ 1720 h 3148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091759" h="3148976">
                  <a:moveTo>
                    <a:pt x="565922" y="0"/>
                  </a:moveTo>
                  <a:lnTo>
                    <a:pt x="1258674" y="0"/>
                  </a:lnTo>
                  <a:lnTo>
                    <a:pt x="1139152" y="78064"/>
                  </a:lnTo>
                  <a:cubicBezTo>
                    <a:pt x="1091171" y="112390"/>
                    <a:pt x="1044917" y="148581"/>
                    <a:pt x="1000746" y="186426"/>
                  </a:cubicBezTo>
                  <a:cubicBezTo>
                    <a:pt x="824280" y="337590"/>
                    <a:pt x="679984" y="516442"/>
                    <a:pt x="583329" y="703607"/>
                  </a:cubicBezTo>
                  <a:cubicBezTo>
                    <a:pt x="484071" y="895833"/>
                    <a:pt x="433755" y="1095722"/>
                    <a:pt x="433755" y="1297708"/>
                  </a:cubicBezTo>
                  <a:cubicBezTo>
                    <a:pt x="433755" y="1490729"/>
                    <a:pt x="509446" y="1602710"/>
                    <a:pt x="680707" y="1837516"/>
                  </a:cubicBezTo>
                  <a:cubicBezTo>
                    <a:pt x="723576" y="1896290"/>
                    <a:pt x="767892" y="1957088"/>
                    <a:pt x="813581" y="2024392"/>
                  </a:cubicBezTo>
                  <a:cubicBezTo>
                    <a:pt x="975154" y="2262524"/>
                    <a:pt x="1140921" y="2431833"/>
                    <a:pt x="1320496" y="2541863"/>
                  </a:cubicBezTo>
                  <a:cubicBezTo>
                    <a:pt x="1510842" y="2658543"/>
                    <a:pt x="1728877" y="2715220"/>
                    <a:pt x="1986961" y="2715220"/>
                  </a:cubicBezTo>
                  <a:cubicBezTo>
                    <a:pt x="2133426" y="2715220"/>
                    <a:pt x="2269625" y="2680158"/>
                    <a:pt x="2415656" y="2604829"/>
                  </a:cubicBezTo>
                  <a:cubicBezTo>
                    <a:pt x="2565591" y="2527476"/>
                    <a:pt x="2714008" y="2414700"/>
                    <a:pt x="2878618" y="2286092"/>
                  </a:cubicBezTo>
                  <a:cubicBezTo>
                    <a:pt x="2917222" y="2255945"/>
                    <a:pt x="2955682" y="2226233"/>
                    <a:pt x="2992912" y="2197533"/>
                  </a:cubicBezTo>
                  <a:cubicBezTo>
                    <a:pt x="3190705" y="2044923"/>
                    <a:pt x="3377509" y="1900772"/>
                    <a:pt x="3498671" y="1748307"/>
                  </a:cubicBezTo>
                  <a:cubicBezTo>
                    <a:pt x="3610363" y="1607770"/>
                    <a:pt x="3658004" y="1473017"/>
                    <a:pt x="3658004" y="1297708"/>
                  </a:cubicBezTo>
                  <a:cubicBezTo>
                    <a:pt x="3658004" y="837421"/>
                    <a:pt x="3524480" y="424775"/>
                    <a:pt x="3282010" y="135821"/>
                  </a:cubicBezTo>
                  <a:cubicBezTo>
                    <a:pt x="3252732" y="100940"/>
                    <a:pt x="3222007" y="68006"/>
                    <a:pt x="3189895" y="37067"/>
                  </a:cubicBezTo>
                  <a:lnTo>
                    <a:pt x="3146993" y="0"/>
                  </a:lnTo>
                  <a:lnTo>
                    <a:pt x="3722351" y="0"/>
                  </a:lnTo>
                  <a:lnTo>
                    <a:pt x="3723651" y="1720"/>
                  </a:lnTo>
                  <a:cubicBezTo>
                    <a:pt x="3963059" y="353907"/>
                    <a:pt x="4091759" y="805418"/>
                    <a:pt x="4091759" y="1297708"/>
                  </a:cubicBezTo>
                  <a:cubicBezTo>
                    <a:pt x="4091759" y="1948702"/>
                    <a:pt x="3623014" y="2254861"/>
                    <a:pt x="3145739" y="2627818"/>
                  </a:cubicBezTo>
                  <a:cubicBezTo>
                    <a:pt x="2798084" y="2899494"/>
                    <a:pt x="2463153" y="3148976"/>
                    <a:pt x="1986961" y="3148976"/>
                  </a:cubicBezTo>
                  <a:cubicBezTo>
                    <a:pt x="1280807" y="3148976"/>
                    <a:pt x="822328" y="2809851"/>
                    <a:pt x="454648" y="2267874"/>
                  </a:cubicBezTo>
                  <a:cubicBezTo>
                    <a:pt x="234011" y="1942702"/>
                    <a:pt x="0" y="1719679"/>
                    <a:pt x="0" y="1297708"/>
                  </a:cubicBezTo>
                  <a:cubicBezTo>
                    <a:pt x="0" y="805418"/>
                    <a:pt x="220663" y="353907"/>
                    <a:pt x="564086" y="172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35" name="Freeform: Shape 34">
              <a:extLst>
                <a:ext uri="{FF2B5EF4-FFF2-40B4-BE49-F238E27FC236}">
                  <a16:creationId xmlns:a16="http://schemas.microsoft.com/office/drawing/2014/main" id="{FBDED2AF-FE3B-46C2-A641-F3FE6F01B5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01945" y="8190"/>
              <a:ext cx="4337554" cy="3396866"/>
            </a:xfrm>
            <a:custGeom>
              <a:avLst/>
              <a:gdLst>
                <a:gd name="connsiteX0" fmla="*/ 2075375 w 4337554"/>
                <a:gd name="connsiteY0" fmla="*/ 3367732 h 3396866"/>
                <a:gd name="connsiteX1" fmla="*/ 2087376 w 4337554"/>
                <a:gd name="connsiteY1" fmla="*/ 3367877 h 3396866"/>
                <a:gd name="connsiteX2" fmla="*/ 2097930 w 4337554"/>
                <a:gd name="connsiteY2" fmla="*/ 3367804 h 3396866"/>
                <a:gd name="connsiteX3" fmla="*/ 2075375 w 4337554"/>
                <a:gd name="connsiteY3" fmla="*/ 3367732 h 3396866"/>
                <a:gd name="connsiteX4" fmla="*/ 381332 w 4337554"/>
                <a:gd name="connsiteY4" fmla="*/ 0 h 3396866"/>
                <a:gd name="connsiteX5" fmla="*/ 722138 w 4337554"/>
                <a:gd name="connsiteY5" fmla="*/ 0 h 3396866"/>
                <a:gd name="connsiteX6" fmla="*/ 614098 w 4337554"/>
                <a:gd name="connsiteY6" fmla="*/ 110789 h 3396866"/>
                <a:gd name="connsiteX7" fmla="*/ 493035 w 4337554"/>
                <a:gd name="connsiteY7" fmla="*/ 257995 h 3396866"/>
                <a:gd name="connsiteX8" fmla="*/ 384235 w 4337554"/>
                <a:gd name="connsiteY8" fmla="*/ 416677 h 3396866"/>
                <a:gd name="connsiteX9" fmla="*/ 291628 w 4337554"/>
                <a:gd name="connsiteY9" fmla="*/ 586059 h 3396866"/>
                <a:gd name="connsiteX10" fmla="*/ 291556 w 4337554"/>
                <a:gd name="connsiteY10" fmla="*/ 586275 h 3396866"/>
                <a:gd name="connsiteX11" fmla="*/ 291484 w 4337554"/>
                <a:gd name="connsiteY11" fmla="*/ 586492 h 3396866"/>
                <a:gd name="connsiteX12" fmla="*/ 271169 w 4337554"/>
                <a:gd name="connsiteY12" fmla="*/ 630012 h 3396866"/>
                <a:gd name="connsiteX13" fmla="*/ 261193 w 4337554"/>
                <a:gd name="connsiteY13" fmla="*/ 652062 h 3396866"/>
                <a:gd name="connsiteX14" fmla="*/ 251795 w 4337554"/>
                <a:gd name="connsiteY14" fmla="*/ 674183 h 3396866"/>
                <a:gd name="connsiteX15" fmla="*/ 250349 w 4337554"/>
                <a:gd name="connsiteY15" fmla="*/ 677653 h 3396866"/>
                <a:gd name="connsiteX16" fmla="*/ 233866 w 4337554"/>
                <a:gd name="connsiteY16" fmla="*/ 718788 h 3396866"/>
                <a:gd name="connsiteX17" fmla="*/ 227505 w 4337554"/>
                <a:gd name="connsiteY17" fmla="*/ 735487 h 3396866"/>
                <a:gd name="connsiteX18" fmla="*/ 216950 w 4337554"/>
                <a:gd name="connsiteY18" fmla="*/ 764043 h 3396866"/>
                <a:gd name="connsiteX19" fmla="*/ 216878 w 4337554"/>
                <a:gd name="connsiteY19" fmla="*/ 764332 h 3396866"/>
                <a:gd name="connsiteX20" fmla="*/ 216733 w 4337554"/>
                <a:gd name="connsiteY20" fmla="*/ 764621 h 3396866"/>
                <a:gd name="connsiteX21" fmla="*/ 161718 w 4337554"/>
                <a:gd name="connsiteY21" fmla="*/ 950268 h 3396866"/>
                <a:gd name="connsiteX22" fmla="*/ 117186 w 4337554"/>
                <a:gd name="connsiteY22" fmla="*/ 1335010 h 3396866"/>
                <a:gd name="connsiteX23" fmla="*/ 135693 w 4337554"/>
                <a:gd name="connsiteY23" fmla="*/ 1524705 h 3396866"/>
                <a:gd name="connsiteX24" fmla="*/ 192154 w 4337554"/>
                <a:gd name="connsiteY24" fmla="*/ 1706015 h 3396866"/>
                <a:gd name="connsiteX25" fmla="*/ 192298 w 4337554"/>
                <a:gd name="connsiteY25" fmla="*/ 1706304 h 3396866"/>
                <a:gd name="connsiteX26" fmla="*/ 192443 w 4337554"/>
                <a:gd name="connsiteY26" fmla="*/ 1706593 h 3396866"/>
                <a:gd name="connsiteX27" fmla="*/ 206106 w 4337554"/>
                <a:gd name="connsiteY27" fmla="*/ 1737245 h 3396866"/>
                <a:gd name="connsiteX28" fmla="*/ 211817 w 4337554"/>
                <a:gd name="connsiteY28" fmla="*/ 1749680 h 3396866"/>
                <a:gd name="connsiteX29" fmla="*/ 217022 w 4337554"/>
                <a:gd name="connsiteY29" fmla="*/ 1760162 h 3396866"/>
                <a:gd name="connsiteX30" fmla="*/ 233360 w 4337554"/>
                <a:gd name="connsiteY30" fmla="*/ 1791826 h 3396866"/>
                <a:gd name="connsiteX31" fmla="*/ 233505 w 4337554"/>
                <a:gd name="connsiteY31" fmla="*/ 1792115 h 3396866"/>
                <a:gd name="connsiteX32" fmla="*/ 233650 w 4337554"/>
                <a:gd name="connsiteY32" fmla="*/ 1792405 h 3396866"/>
                <a:gd name="connsiteX33" fmla="*/ 282086 w 4337554"/>
                <a:gd name="connsiteY33" fmla="*/ 1875180 h 3396866"/>
                <a:gd name="connsiteX34" fmla="*/ 335799 w 4337554"/>
                <a:gd name="connsiteY34" fmla="*/ 1955497 h 3396866"/>
                <a:gd name="connsiteX35" fmla="*/ 393850 w 4337554"/>
                <a:gd name="connsiteY35" fmla="*/ 2034295 h 3396866"/>
                <a:gd name="connsiteX36" fmla="*/ 467082 w 4337554"/>
                <a:gd name="connsiteY36" fmla="*/ 2128999 h 3396866"/>
                <a:gd name="connsiteX37" fmla="*/ 515518 w 4337554"/>
                <a:gd name="connsiteY37" fmla="*/ 2191098 h 3396866"/>
                <a:gd name="connsiteX38" fmla="*/ 576750 w 4337554"/>
                <a:gd name="connsiteY38" fmla="*/ 2271126 h 3396866"/>
                <a:gd name="connsiteX39" fmla="*/ 608053 w 4337554"/>
                <a:gd name="connsiteY39" fmla="*/ 2313634 h 3396866"/>
                <a:gd name="connsiteX40" fmla="*/ 636102 w 4337554"/>
                <a:gd name="connsiteY40" fmla="*/ 2351805 h 3396866"/>
                <a:gd name="connsiteX41" fmla="*/ 636247 w 4337554"/>
                <a:gd name="connsiteY41" fmla="*/ 2351949 h 3396866"/>
                <a:gd name="connsiteX42" fmla="*/ 636391 w 4337554"/>
                <a:gd name="connsiteY42" fmla="*/ 2352094 h 3396866"/>
                <a:gd name="connsiteX43" fmla="*/ 685478 w 4337554"/>
                <a:gd name="connsiteY43" fmla="*/ 2416795 h 3396866"/>
                <a:gd name="connsiteX44" fmla="*/ 694948 w 4337554"/>
                <a:gd name="connsiteY44" fmla="*/ 2429013 h 3396866"/>
                <a:gd name="connsiteX45" fmla="*/ 699720 w 4337554"/>
                <a:gd name="connsiteY45" fmla="*/ 2434941 h 3396866"/>
                <a:gd name="connsiteX46" fmla="*/ 756253 w 4337554"/>
                <a:gd name="connsiteY46" fmla="*/ 2503474 h 3396866"/>
                <a:gd name="connsiteX47" fmla="*/ 885945 w 4337554"/>
                <a:gd name="connsiteY47" fmla="*/ 2643577 h 3396866"/>
                <a:gd name="connsiteX48" fmla="*/ 1176055 w 4337554"/>
                <a:gd name="connsiteY48" fmla="*/ 2876576 h 3396866"/>
                <a:gd name="connsiteX49" fmla="*/ 1335822 w 4337554"/>
                <a:gd name="connsiteY49" fmla="*/ 2963833 h 3396866"/>
                <a:gd name="connsiteX50" fmla="*/ 1335967 w 4337554"/>
                <a:gd name="connsiteY50" fmla="*/ 2963906 h 3396866"/>
                <a:gd name="connsiteX51" fmla="*/ 1336111 w 4337554"/>
                <a:gd name="connsiteY51" fmla="*/ 2963978 h 3396866"/>
                <a:gd name="connsiteX52" fmla="*/ 1504770 w 4337554"/>
                <a:gd name="connsiteY52" fmla="*/ 3029909 h 3396866"/>
                <a:gd name="connsiteX53" fmla="*/ 1680874 w 4337554"/>
                <a:gd name="connsiteY53" fmla="*/ 3075526 h 3396866"/>
                <a:gd name="connsiteX54" fmla="*/ 1770228 w 4337554"/>
                <a:gd name="connsiteY54" fmla="*/ 3090562 h 3396866"/>
                <a:gd name="connsiteX55" fmla="*/ 1859943 w 4337554"/>
                <a:gd name="connsiteY55" fmla="*/ 3100756 h 3396866"/>
                <a:gd name="connsiteX56" fmla="*/ 2045663 w 4337554"/>
                <a:gd name="connsiteY56" fmla="*/ 3108852 h 3396866"/>
                <a:gd name="connsiteX57" fmla="*/ 2054989 w 4337554"/>
                <a:gd name="connsiteY57" fmla="*/ 3108852 h 3396866"/>
                <a:gd name="connsiteX58" fmla="*/ 2067278 w 4337554"/>
                <a:gd name="connsiteY58" fmla="*/ 3108925 h 3396866"/>
                <a:gd name="connsiteX59" fmla="*/ 2091207 w 4337554"/>
                <a:gd name="connsiteY59" fmla="*/ 3108563 h 3396866"/>
                <a:gd name="connsiteX60" fmla="*/ 2091424 w 4337554"/>
                <a:gd name="connsiteY60" fmla="*/ 3108563 h 3396866"/>
                <a:gd name="connsiteX61" fmla="*/ 2091641 w 4337554"/>
                <a:gd name="connsiteY61" fmla="*/ 3108563 h 3396866"/>
                <a:gd name="connsiteX62" fmla="*/ 2114124 w 4337554"/>
                <a:gd name="connsiteY62" fmla="*/ 3107985 h 3396866"/>
                <a:gd name="connsiteX63" fmla="*/ 2136752 w 4337554"/>
                <a:gd name="connsiteY63" fmla="*/ 3106828 h 3396866"/>
                <a:gd name="connsiteX64" fmla="*/ 2225382 w 4337554"/>
                <a:gd name="connsiteY64" fmla="*/ 3099093 h 3396866"/>
                <a:gd name="connsiteX65" fmla="*/ 2568049 w 4337554"/>
                <a:gd name="connsiteY65" fmla="*/ 3006486 h 3396866"/>
                <a:gd name="connsiteX66" fmla="*/ 2730779 w 4337554"/>
                <a:gd name="connsiteY66" fmla="*/ 2925807 h 3396866"/>
                <a:gd name="connsiteX67" fmla="*/ 2888666 w 4337554"/>
                <a:gd name="connsiteY67" fmla="*/ 2827200 h 3396866"/>
                <a:gd name="connsiteX68" fmla="*/ 3043011 w 4337554"/>
                <a:gd name="connsiteY68" fmla="*/ 2715075 h 3396866"/>
                <a:gd name="connsiteX69" fmla="*/ 3119208 w 4337554"/>
                <a:gd name="connsiteY69" fmla="*/ 2655650 h 3396866"/>
                <a:gd name="connsiteX70" fmla="*/ 3196922 w 4337554"/>
                <a:gd name="connsiteY70" fmla="*/ 2593479 h 3396866"/>
                <a:gd name="connsiteX71" fmla="*/ 3327916 w 4337554"/>
                <a:gd name="connsiteY71" fmla="*/ 2490895 h 3396866"/>
                <a:gd name="connsiteX72" fmla="*/ 3507925 w 4337554"/>
                <a:gd name="connsiteY72" fmla="*/ 2348624 h 3396866"/>
                <a:gd name="connsiteX73" fmla="*/ 3788131 w 4337554"/>
                <a:gd name="connsiteY73" fmla="*/ 2093575 h 3396866"/>
                <a:gd name="connsiteX74" fmla="*/ 3904016 w 4337554"/>
                <a:gd name="connsiteY74" fmla="*/ 1952894 h 3396866"/>
                <a:gd name="connsiteX75" fmla="*/ 3995683 w 4337554"/>
                <a:gd name="connsiteY75" fmla="*/ 1799706 h 3396866"/>
                <a:gd name="connsiteX76" fmla="*/ 4091470 w 4337554"/>
                <a:gd name="connsiteY76" fmla="*/ 1456678 h 3396866"/>
                <a:gd name="connsiteX77" fmla="*/ 4096892 w 4337554"/>
                <a:gd name="connsiteY77" fmla="*/ 1365228 h 3396866"/>
                <a:gd name="connsiteX78" fmla="*/ 4096964 w 4337554"/>
                <a:gd name="connsiteY78" fmla="*/ 1361686 h 3396866"/>
                <a:gd name="connsiteX79" fmla="*/ 4097181 w 4337554"/>
                <a:gd name="connsiteY79" fmla="*/ 1318021 h 3396866"/>
                <a:gd name="connsiteX80" fmla="*/ 4097109 w 4337554"/>
                <a:gd name="connsiteY80" fmla="*/ 1304213 h 3396866"/>
                <a:gd name="connsiteX81" fmla="*/ 4096675 w 4337554"/>
                <a:gd name="connsiteY81" fmla="*/ 1269585 h 3396866"/>
                <a:gd name="connsiteX82" fmla="*/ 4087133 w 4337554"/>
                <a:gd name="connsiteY82" fmla="*/ 1076708 h 3396866"/>
                <a:gd name="connsiteX83" fmla="*/ 4029010 w 4337554"/>
                <a:gd name="connsiteY83" fmla="*/ 694786 h 3396866"/>
                <a:gd name="connsiteX84" fmla="*/ 3912184 w 4337554"/>
                <a:gd name="connsiteY84" fmla="*/ 326890 h 3396866"/>
                <a:gd name="connsiteX85" fmla="*/ 3873219 w 4337554"/>
                <a:gd name="connsiteY85" fmla="*/ 238693 h 3396866"/>
                <a:gd name="connsiteX86" fmla="*/ 3829844 w 4337554"/>
                <a:gd name="connsiteY86" fmla="*/ 152375 h 3396866"/>
                <a:gd name="connsiteX87" fmla="*/ 3738618 w 4337554"/>
                <a:gd name="connsiteY87" fmla="*/ 0 h 3396866"/>
                <a:gd name="connsiteX88" fmla="*/ 3952061 w 4337554"/>
                <a:gd name="connsiteY88" fmla="*/ 0 h 3396866"/>
                <a:gd name="connsiteX89" fmla="*/ 4048022 w 4337554"/>
                <a:gd name="connsiteY89" fmla="*/ 144134 h 3396866"/>
                <a:gd name="connsiteX90" fmla="*/ 4337554 w 4337554"/>
                <a:gd name="connsiteY90" fmla="*/ 1227366 h 3396866"/>
                <a:gd name="connsiteX91" fmla="*/ 4167088 w 4337554"/>
                <a:gd name="connsiteY91" fmla="*/ 2071743 h 3396866"/>
                <a:gd name="connsiteX92" fmla="*/ 3702319 w 4337554"/>
                <a:gd name="connsiteY92" fmla="*/ 2761125 h 3396866"/>
                <a:gd name="connsiteX93" fmla="*/ 3012937 w 4337554"/>
                <a:gd name="connsiteY93" fmla="*/ 3225894 h 3396866"/>
                <a:gd name="connsiteX94" fmla="*/ 2168777 w 4337554"/>
                <a:gd name="connsiteY94" fmla="*/ 3396360 h 3396866"/>
                <a:gd name="connsiteX95" fmla="*/ 2151933 w 4337554"/>
                <a:gd name="connsiteY95" fmla="*/ 3396143 h 3396866"/>
                <a:gd name="connsiteX96" fmla="*/ 2143692 w 4337554"/>
                <a:gd name="connsiteY96" fmla="*/ 3395998 h 3396866"/>
                <a:gd name="connsiteX97" fmla="*/ 2125691 w 4337554"/>
                <a:gd name="connsiteY97" fmla="*/ 3396649 h 3396866"/>
                <a:gd name="connsiteX98" fmla="*/ 2125257 w 4337554"/>
                <a:gd name="connsiteY98" fmla="*/ 3396649 h 3396866"/>
                <a:gd name="connsiteX99" fmla="*/ 2124823 w 4337554"/>
                <a:gd name="connsiteY99" fmla="*/ 3396649 h 3396866"/>
                <a:gd name="connsiteX100" fmla="*/ 2098364 w 4337554"/>
                <a:gd name="connsiteY100" fmla="*/ 3396794 h 3396866"/>
                <a:gd name="connsiteX101" fmla="*/ 2087376 w 4337554"/>
                <a:gd name="connsiteY101" fmla="*/ 3396866 h 3396866"/>
                <a:gd name="connsiteX102" fmla="*/ 2054338 w 4337554"/>
                <a:gd name="connsiteY102" fmla="*/ 3396360 h 3396866"/>
                <a:gd name="connsiteX103" fmla="*/ 2044940 w 4337554"/>
                <a:gd name="connsiteY103" fmla="*/ 3396143 h 3396866"/>
                <a:gd name="connsiteX104" fmla="*/ 1953490 w 4337554"/>
                <a:gd name="connsiteY104" fmla="*/ 3392456 h 3396866"/>
                <a:gd name="connsiteX105" fmla="*/ 1939537 w 4337554"/>
                <a:gd name="connsiteY105" fmla="*/ 3391733 h 3396866"/>
                <a:gd name="connsiteX106" fmla="*/ 1939104 w 4337554"/>
                <a:gd name="connsiteY106" fmla="*/ 3391733 h 3396866"/>
                <a:gd name="connsiteX107" fmla="*/ 1938670 w 4337554"/>
                <a:gd name="connsiteY107" fmla="*/ 3391661 h 3396866"/>
                <a:gd name="connsiteX108" fmla="*/ 1925802 w 4337554"/>
                <a:gd name="connsiteY108" fmla="*/ 3390576 h 3396866"/>
                <a:gd name="connsiteX109" fmla="*/ 1833340 w 4337554"/>
                <a:gd name="connsiteY109" fmla="*/ 3381540 h 3396866"/>
                <a:gd name="connsiteX110" fmla="*/ 1622607 w 4337554"/>
                <a:gd name="connsiteY110" fmla="*/ 3345466 h 3396866"/>
                <a:gd name="connsiteX111" fmla="*/ 1415922 w 4337554"/>
                <a:gd name="connsiteY111" fmla="*/ 3283005 h 3396866"/>
                <a:gd name="connsiteX112" fmla="*/ 1219070 w 4337554"/>
                <a:gd name="connsiteY112" fmla="*/ 3192205 h 3396866"/>
                <a:gd name="connsiteX113" fmla="*/ 1071376 w 4337554"/>
                <a:gd name="connsiteY113" fmla="*/ 3098297 h 3396866"/>
                <a:gd name="connsiteX114" fmla="*/ 295677 w 4337554"/>
                <a:gd name="connsiteY114" fmla="*/ 2321152 h 3396866"/>
                <a:gd name="connsiteX115" fmla="*/ 0 w 4337554"/>
                <a:gd name="connsiteY115" fmla="*/ 1227366 h 3396866"/>
                <a:gd name="connsiteX116" fmla="*/ 170466 w 4337554"/>
                <a:gd name="connsiteY116" fmla="*/ 383205 h 3396866"/>
                <a:gd name="connsiteX117" fmla="*/ 369126 w 4337554"/>
                <a:gd name="connsiteY117" fmla="*/ 16339 h 3396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4337554" h="3396866">
                  <a:moveTo>
                    <a:pt x="2075375" y="3367732"/>
                  </a:moveTo>
                  <a:cubicBezTo>
                    <a:pt x="2079351" y="3367804"/>
                    <a:pt x="2083327" y="3367877"/>
                    <a:pt x="2087376" y="3367877"/>
                  </a:cubicBezTo>
                  <a:cubicBezTo>
                    <a:pt x="2090846" y="3367877"/>
                    <a:pt x="2094316" y="3367877"/>
                    <a:pt x="2097930" y="3367804"/>
                  </a:cubicBezTo>
                  <a:cubicBezTo>
                    <a:pt x="2090267" y="3367949"/>
                    <a:pt x="2082821" y="3367804"/>
                    <a:pt x="2075375" y="3367732"/>
                  </a:cubicBezTo>
                  <a:close/>
                  <a:moveTo>
                    <a:pt x="381332" y="0"/>
                  </a:moveTo>
                  <a:lnTo>
                    <a:pt x="722138" y="0"/>
                  </a:lnTo>
                  <a:lnTo>
                    <a:pt x="614098" y="110789"/>
                  </a:lnTo>
                  <a:cubicBezTo>
                    <a:pt x="571401" y="158430"/>
                    <a:pt x="530953" y="207607"/>
                    <a:pt x="493035" y="257995"/>
                  </a:cubicBezTo>
                  <a:cubicBezTo>
                    <a:pt x="453780" y="310190"/>
                    <a:pt x="417128" y="363614"/>
                    <a:pt x="384235" y="416677"/>
                  </a:cubicBezTo>
                  <a:cubicBezTo>
                    <a:pt x="347366" y="477475"/>
                    <a:pt x="317075" y="532851"/>
                    <a:pt x="291628" y="586059"/>
                  </a:cubicBezTo>
                  <a:lnTo>
                    <a:pt x="291556" y="586275"/>
                  </a:lnTo>
                  <a:lnTo>
                    <a:pt x="291484" y="586492"/>
                  </a:lnTo>
                  <a:cubicBezTo>
                    <a:pt x="283965" y="601601"/>
                    <a:pt x="277025" y="616927"/>
                    <a:pt x="271169" y="630012"/>
                  </a:cubicBezTo>
                  <a:lnTo>
                    <a:pt x="261193" y="652062"/>
                  </a:lnTo>
                  <a:lnTo>
                    <a:pt x="251795" y="674183"/>
                  </a:lnTo>
                  <a:lnTo>
                    <a:pt x="250349" y="677653"/>
                  </a:lnTo>
                  <a:cubicBezTo>
                    <a:pt x="244493" y="691750"/>
                    <a:pt x="238927" y="705124"/>
                    <a:pt x="233866" y="718788"/>
                  </a:cubicBezTo>
                  <a:cubicBezTo>
                    <a:pt x="231770" y="724354"/>
                    <a:pt x="229673" y="729921"/>
                    <a:pt x="227505" y="735487"/>
                  </a:cubicBezTo>
                  <a:cubicBezTo>
                    <a:pt x="223673" y="745319"/>
                    <a:pt x="220131" y="754645"/>
                    <a:pt x="216950" y="764043"/>
                  </a:cubicBezTo>
                  <a:lnTo>
                    <a:pt x="216878" y="764332"/>
                  </a:lnTo>
                  <a:lnTo>
                    <a:pt x="216733" y="764621"/>
                  </a:lnTo>
                  <a:cubicBezTo>
                    <a:pt x="194395" y="826431"/>
                    <a:pt x="175888" y="888892"/>
                    <a:pt x="161718" y="950268"/>
                  </a:cubicBezTo>
                  <a:cubicBezTo>
                    <a:pt x="132151" y="1076636"/>
                    <a:pt x="117114" y="1206112"/>
                    <a:pt x="117186" y="1335010"/>
                  </a:cubicBezTo>
                  <a:cubicBezTo>
                    <a:pt x="117620" y="1400217"/>
                    <a:pt x="123837" y="1464196"/>
                    <a:pt x="135693" y="1524705"/>
                  </a:cubicBezTo>
                  <a:cubicBezTo>
                    <a:pt x="148923" y="1588756"/>
                    <a:pt x="167863" y="1649771"/>
                    <a:pt x="192154" y="1706015"/>
                  </a:cubicBezTo>
                  <a:lnTo>
                    <a:pt x="192298" y="1706304"/>
                  </a:lnTo>
                  <a:lnTo>
                    <a:pt x="192443" y="1706593"/>
                  </a:lnTo>
                  <a:cubicBezTo>
                    <a:pt x="196564" y="1716714"/>
                    <a:pt x="201190" y="1726691"/>
                    <a:pt x="206106" y="1737245"/>
                  </a:cubicBezTo>
                  <a:cubicBezTo>
                    <a:pt x="207986" y="1741366"/>
                    <a:pt x="209938" y="1745487"/>
                    <a:pt x="211817" y="1749680"/>
                  </a:cubicBezTo>
                  <a:cubicBezTo>
                    <a:pt x="213552" y="1753222"/>
                    <a:pt x="215287" y="1756692"/>
                    <a:pt x="217022" y="1760162"/>
                  </a:cubicBezTo>
                  <a:cubicBezTo>
                    <a:pt x="222517" y="1771151"/>
                    <a:pt x="227722" y="1781561"/>
                    <a:pt x="233360" y="1791826"/>
                  </a:cubicBezTo>
                  <a:lnTo>
                    <a:pt x="233505" y="1792115"/>
                  </a:lnTo>
                  <a:lnTo>
                    <a:pt x="233650" y="1792405"/>
                  </a:lnTo>
                  <a:cubicBezTo>
                    <a:pt x="246590" y="1817056"/>
                    <a:pt x="261482" y="1842576"/>
                    <a:pt x="282086" y="1875180"/>
                  </a:cubicBezTo>
                  <a:cubicBezTo>
                    <a:pt x="298135" y="1900843"/>
                    <a:pt x="315268" y="1925929"/>
                    <a:pt x="335799" y="1955497"/>
                  </a:cubicBezTo>
                  <a:cubicBezTo>
                    <a:pt x="355101" y="1982679"/>
                    <a:pt x="375054" y="2009282"/>
                    <a:pt x="393850" y="2034295"/>
                  </a:cubicBezTo>
                  <a:cubicBezTo>
                    <a:pt x="417779" y="2066032"/>
                    <a:pt x="442864" y="2098058"/>
                    <a:pt x="467082" y="2128999"/>
                  </a:cubicBezTo>
                  <a:cubicBezTo>
                    <a:pt x="482987" y="2149313"/>
                    <a:pt x="499469" y="2170278"/>
                    <a:pt x="515518" y="2191098"/>
                  </a:cubicBezTo>
                  <a:cubicBezTo>
                    <a:pt x="532362" y="2212858"/>
                    <a:pt x="554556" y="2241558"/>
                    <a:pt x="576750" y="2271126"/>
                  </a:cubicBezTo>
                  <a:cubicBezTo>
                    <a:pt x="587305" y="2285078"/>
                    <a:pt x="597860" y="2299609"/>
                    <a:pt x="608053" y="2313634"/>
                  </a:cubicBezTo>
                  <a:cubicBezTo>
                    <a:pt x="617740" y="2326936"/>
                    <a:pt x="626921" y="2339587"/>
                    <a:pt x="636102" y="2351805"/>
                  </a:cubicBezTo>
                  <a:lnTo>
                    <a:pt x="636247" y="2351949"/>
                  </a:lnTo>
                  <a:lnTo>
                    <a:pt x="636391" y="2352094"/>
                  </a:lnTo>
                  <a:cubicBezTo>
                    <a:pt x="652224" y="2373854"/>
                    <a:pt x="669140" y="2395686"/>
                    <a:pt x="685478" y="2416795"/>
                  </a:cubicBezTo>
                  <a:lnTo>
                    <a:pt x="694948" y="2429013"/>
                  </a:lnTo>
                  <a:lnTo>
                    <a:pt x="699720" y="2434941"/>
                  </a:lnTo>
                  <a:cubicBezTo>
                    <a:pt x="718082" y="2457641"/>
                    <a:pt x="736950" y="2481136"/>
                    <a:pt x="756253" y="2503474"/>
                  </a:cubicBezTo>
                  <a:cubicBezTo>
                    <a:pt x="798688" y="2553211"/>
                    <a:pt x="842353" y="2600346"/>
                    <a:pt x="885945" y="2643577"/>
                  </a:cubicBezTo>
                  <a:cubicBezTo>
                    <a:pt x="978769" y="2735172"/>
                    <a:pt x="1076436" y="2813609"/>
                    <a:pt x="1176055" y="2876576"/>
                  </a:cubicBezTo>
                  <a:cubicBezTo>
                    <a:pt x="1232444" y="2911927"/>
                    <a:pt x="1284639" y="2940483"/>
                    <a:pt x="1335822" y="2963833"/>
                  </a:cubicBezTo>
                  <a:lnTo>
                    <a:pt x="1335967" y="2963906"/>
                  </a:lnTo>
                  <a:lnTo>
                    <a:pt x="1336111" y="2963978"/>
                  </a:lnTo>
                  <a:cubicBezTo>
                    <a:pt x="1388162" y="2988485"/>
                    <a:pt x="1444912" y="3010679"/>
                    <a:pt x="1504770" y="3029909"/>
                  </a:cubicBezTo>
                  <a:cubicBezTo>
                    <a:pt x="1559857" y="3047620"/>
                    <a:pt x="1619137" y="3063019"/>
                    <a:pt x="1680874" y="3075526"/>
                  </a:cubicBezTo>
                  <a:cubicBezTo>
                    <a:pt x="1709286" y="3081164"/>
                    <a:pt x="1739432" y="3086225"/>
                    <a:pt x="1770228" y="3090562"/>
                  </a:cubicBezTo>
                  <a:cubicBezTo>
                    <a:pt x="1799145" y="3094610"/>
                    <a:pt x="1829363" y="3098008"/>
                    <a:pt x="1859943" y="3100756"/>
                  </a:cubicBezTo>
                  <a:cubicBezTo>
                    <a:pt x="1918428" y="3106105"/>
                    <a:pt x="1979154" y="3108708"/>
                    <a:pt x="2045663" y="3108852"/>
                  </a:cubicBezTo>
                  <a:lnTo>
                    <a:pt x="2054989" y="3108852"/>
                  </a:lnTo>
                  <a:cubicBezTo>
                    <a:pt x="2059109" y="3108925"/>
                    <a:pt x="2063158" y="3108925"/>
                    <a:pt x="2067278" y="3108925"/>
                  </a:cubicBezTo>
                  <a:cubicBezTo>
                    <a:pt x="2077182" y="3108925"/>
                    <a:pt x="2084556" y="3108852"/>
                    <a:pt x="2091207" y="3108563"/>
                  </a:cubicBezTo>
                  <a:lnTo>
                    <a:pt x="2091424" y="3108563"/>
                  </a:lnTo>
                  <a:lnTo>
                    <a:pt x="2091641" y="3108563"/>
                  </a:lnTo>
                  <a:lnTo>
                    <a:pt x="2114124" y="3107985"/>
                  </a:lnTo>
                  <a:lnTo>
                    <a:pt x="2136752" y="3106828"/>
                  </a:lnTo>
                  <a:cubicBezTo>
                    <a:pt x="2162488" y="3105671"/>
                    <a:pt x="2189887" y="3103286"/>
                    <a:pt x="2225382" y="3099093"/>
                  </a:cubicBezTo>
                  <a:cubicBezTo>
                    <a:pt x="2340689" y="3084996"/>
                    <a:pt x="2455996" y="3053838"/>
                    <a:pt x="2568049" y="3006486"/>
                  </a:cubicBezTo>
                  <a:cubicBezTo>
                    <a:pt x="2619449" y="2985015"/>
                    <a:pt x="2672656" y="2958628"/>
                    <a:pt x="2730779" y="2925807"/>
                  </a:cubicBezTo>
                  <a:cubicBezTo>
                    <a:pt x="2780806" y="2897758"/>
                    <a:pt x="2832423" y="2865515"/>
                    <a:pt x="2888666" y="2827200"/>
                  </a:cubicBezTo>
                  <a:cubicBezTo>
                    <a:pt x="2934934" y="2795681"/>
                    <a:pt x="2984020" y="2760041"/>
                    <a:pt x="3043011" y="2715075"/>
                  </a:cubicBezTo>
                  <a:cubicBezTo>
                    <a:pt x="3068892" y="2695411"/>
                    <a:pt x="3094989" y="2674808"/>
                    <a:pt x="3119208" y="2655650"/>
                  </a:cubicBezTo>
                  <a:lnTo>
                    <a:pt x="3196922" y="2593479"/>
                  </a:lnTo>
                  <a:cubicBezTo>
                    <a:pt x="3240659" y="2558778"/>
                    <a:pt x="3285047" y="2524294"/>
                    <a:pt x="3327916" y="2490895"/>
                  </a:cubicBezTo>
                  <a:cubicBezTo>
                    <a:pt x="3387630" y="2444411"/>
                    <a:pt x="3449440" y="2396337"/>
                    <a:pt x="3507925" y="2348624"/>
                  </a:cubicBezTo>
                  <a:cubicBezTo>
                    <a:pt x="3627713" y="2251679"/>
                    <a:pt x="3714175" y="2172953"/>
                    <a:pt x="3788131" y="2093575"/>
                  </a:cubicBezTo>
                  <a:cubicBezTo>
                    <a:pt x="3833169" y="2044922"/>
                    <a:pt x="3871122" y="1998872"/>
                    <a:pt x="3904016" y="1952894"/>
                  </a:cubicBezTo>
                  <a:cubicBezTo>
                    <a:pt x="3941101" y="1900627"/>
                    <a:pt x="3971031" y="1850600"/>
                    <a:pt x="3995683" y="1799706"/>
                  </a:cubicBezTo>
                  <a:cubicBezTo>
                    <a:pt x="4047227" y="1694593"/>
                    <a:pt x="4079470" y="1579142"/>
                    <a:pt x="4091470" y="1456678"/>
                  </a:cubicBezTo>
                  <a:cubicBezTo>
                    <a:pt x="4094289" y="1427616"/>
                    <a:pt x="4096097" y="1396747"/>
                    <a:pt x="4096892" y="1365228"/>
                  </a:cubicBezTo>
                  <a:lnTo>
                    <a:pt x="4096964" y="1361686"/>
                  </a:lnTo>
                  <a:cubicBezTo>
                    <a:pt x="4097181" y="1347516"/>
                    <a:pt x="4097398" y="1332985"/>
                    <a:pt x="4097181" y="1318021"/>
                  </a:cubicBezTo>
                  <a:cubicBezTo>
                    <a:pt x="4097181" y="1313394"/>
                    <a:pt x="4097109" y="1308840"/>
                    <a:pt x="4097109" y="1304213"/>
                  </a:cubicBezTo>
                  <a:cubicBezTo>
                    <a:pt x="4097109" y="1292863"/>
                    <a:pt x="4097037" y="1281224"/>
                    <a:pt x="4096675" y="1269585"/>
                  </a:cubicBezTo>
                  <a:cubicBezTo>
                    <a:pt x="4095446" y="1203654"/>
                    <a:pt x="4092193" y="1138735"/>
                    <a:pt x="4087133" y="1076708"/>
                  </a:cubicBezTo>
                  <a:cubicBezTo>
                    <a:pt x="4075783" y="942099"/>
                    <a:pt x="4056264" y="813635"/>
                    <a:pt x="4029010" y="694786"/>
                  </a:cubicBezTo>
                  <a:cubicBezTo>
                    <a:pt x="3999153" y="564877"/>
                    <a:pt x="3959825" y="441112"/>
                    <a:pt x="3912184" y="326890"/>
                  </a:cubicBezTo>
                  <a:cubicBezTo>
                    <a:pt x="3899823" y="297105"/>
                    <a:pt x="3886665" y="267393"/>
                    <a:pt x="3873219" y="238693"/>
                  </a:cubicBezTo>
                  <a:cubicBezTo>
                    <a:pt x="3860062" y="210932"/>
                    <a:pt x="3845459" y="181943"/>
                    <a:pt x="3829844" y="152375"/>
                  </a:cubicBezTo>
                  <a:lnTo>
                    <a:pt x="3738618" y="0"/>
                  </a:lnTo>
                  <a:lnTo>
                    <a:pt x="3952061" y="0"/>
                  </a:lnTo>
                  <a:lnTo>
                    <a:pt x="4048022" y="144134"/>
                  </a:lnTo>
                  <a:cubicBezTo>
                    <a:pt x="4237429" y="471981"/>
                    <a:pt x="4337554" y="846601"/>
                    <a:pt x="4337554" y="1227366"/>
                  </a:cubicBezTo>
                  <a:cubicBezTo>
                    <a:pt x="4337554" y="1520151"/>
                    <a:pt x="4280226" y="1804188"/>
                    <a:pt x="4167088" y="2071743"/>
                  </a:cubicBezTo>
                  <a:cubicBezTo>
                    <a:pt x="4057854" y="2330044"/>
                    <a:pt x="3901485" y="2561959"/>
                    <a:pt x="3702319" y="2761125"/>
                  </a:cubicBezTo>
                  <a:cubicBezTo>
                    <a:pt x="3503153" y="2960291"/>
                    <a:pt x="3271166" y="3116660"/>
                    <a:pt x="3012937" y="3225894"/>
                  </a:cubicBezTo>
                  <a:cubicBezTo>
                    <a:pt x="2745600" y="3339032"/>
                    <a:pt x="2461562" y="3396360"/>
                    <a:pt x="2168777" y="3396360"/>
                  </a:cubicBezTo>
                  <a:cubicBezTo>
                    <a:pt x="2163138" y="3396360"/>
                    <a:pt x="2157572" y="3396215"/>
                    <a:pt x="2151933" y="3396143"/>
                  </a:cubicBezTo>
                  <a:cubicBezTo>
                    <a:pt x="2149186" y="3396071"/>
                    <a:pt x="2146439" y="3395998"/>
                    <a:pt x="2143692" y="3395998"/>
                  </a:cubicBezTo>
                  <a:lnTo>
                    <a:pt x="2125691" y="3396649"/>
                  </a:lnTo>
                  <a:lnTo>
                    <a:pt x="2125257" y="3396649"/>
                  </a:lnTo>
                  <a:lnTo>
                    <a:pt x="2124823" y="3396649"/>
                  </a:lnTo>
                  <a:lnTo>
                    <a:pt x="2098364" y="3396794"/>
                  </a:lnTo>
                  <a:cubicBezTo>
                    <a:pt x="2094677" y="3396866"/>
                    <a:pt x="2090990" y="3396866"/>
                    <a:pt x="2087376" y="3396866"/>
                  </a:cubicBezTo>
                  <a:cubicBezTo>
                    <a:pt x="2076098" y="3396866"/>
                    <a:pt x="2065037" y="3396649"/>
                    <a:pt x="2054338" y="3396360"/>
                  </a:cubicBezTo>
                  <a:lnTo>
                    <a:pt x="2044940" y="3396143"/>
                  </a:lnTo>
                  <a:cubicBezTo>
                    <a:pt x="2014288" y="3395782"/>
                    <a:pt x="1983419" y="3394047"/>
                    <a:pt x="1953490" y="3392456"/>
                  </a:cubicBezTo>
                  <a:lnTo>
                    <a:pt x="1939537" y="3391733"/>
                  </a:lnTo>
                  <a:lnTo>
                    <a:pt x="1939104" y="3391733"/>
                  </a:lnTo>
                  <a:lnTo>
                    <a:pt x="1938670" y="3391661"/>
                  </a:lnTo>
                  <a:lnTo>
                    <a:pt x="1925802" y="3390576"/>
                  </a:lnTo>
                  <a:cubicBezTo>
                    <a:pt x="1895511" y="3388046"/>
                    <a:pt x="1864208" y="3385444"/>
                    <a:pt x="1833340" y="3381540"/>
                  </a:cubicBezTo>
                  <a:cubicBezTo>
                    <a:pt x="1757577" y="3372503"/>
                    <a:pt x="1688610" y="3360719"/>
                    <a:pt x="1622607" y="3345466"/>
                  </a:cubicBezTo>
                  <a:cubicBezTo>
                    <a:pt x="1552121" y="3329200"/>
                    <a:pt x="1482576" y="3308163"/>
                    <a:pt x="1415922" y="3283005"/>
                  </a:cubicBezTo>
                  <a:cubicBezTo>
                    <a:pt x="1349919" y="3258064"/>
                    <a:pt x="1283699" y="3227557"/>
                    <a:pt x="1219070" y="3192205"/>
                  </a:cubicBezTo>
                  <a:cubicBezTo>
                    <a:pt x="1168103" y="3163722"/>
                    <a:pt x="1118366" y="3132130"/>
                    <a:pt x="1071376" y="3098297"/>
                  </a:cubicBezTo>
                  <a:cubicBezTo>
                    <a:pt x="751409" y="2910192"/>
                    <a:pt x="483131" y="2641481"/>
                    <a:pt x="295677" y="2321152"/>
                  </a:cubicBezTo>
                  <a:cubicBezTo>
                    <a:pt x="102222" y="1990631"/>
                    <a:pt x="0" y="1612468"/>
                    <a:pt x="0" y="1227366"/>
                  </a:cubicBezTo>
                  <a:cubicBezTo>
                    <a:pt x="0" y="934653"/>
                    <a:pt x="57328" y="650616"/>
                    <a:pt x="170466" y="383205"/>
                  </a:cubicBezTo>
                  <a:cubicBezTo>
                    <a:pt x="225083" y="254055"/>
                    <a:pt x="291484" y="131501"/>
                    <a:pt x="369126" y="16339"/>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descr="A coffee cup and a computer on a table&#10;&#10;Description automatically generated">
            <a:extLst>
              <a:ext uri="{FF2B5EF4-FFF2-40B4-BE49-F238E27FC236}">
                <a16:creationId xmlns:a16="http://schemas.microsoft.com/office/drawing/2014/main" id="{0085C502-1011-CCFE-0E2C-35EDB1124A96}"/>
              </a:ext>
            </a:extLst>
          </p:cNvPr>
          <p:cNvPicPr>
            <a:picLocks noChangeAspect="1"/>
          </p:cNvPicPr>
          <p:nvPr/>
        </p:nvPicPr>
        <p:blipFill rotWithShape="1">
          <a:blip r:embed="rId6">
            <a:alphaModFix/>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20322" r="13914" b="-3"/>
          <a:stretch/>
        </p:blipFill>
        <p:spPr>
          <a:xfrm>
            <a:off x="8236424" y="1"/>
            <a:ext cx="3955576" cy="4015007"/>
          </a:xfrm>
          <a:custGeom>
            <a:avLst/>
            <a:gdLst/>
            <a:ahLst/>
            <a:cxnLst/>
            <a:rect l="l" t="t" r="r" b="b"/>
            <a:pathLst>
              <a:path w="4184139" h="4247004">
                <a:moveTo>
                  <a:pt x="807468" y="0"/>
                </a:moveTo>
                <a:lnTo>
                  <a:pt x="4068803" y="0"/>
                </a:lnTo>
                <a:lnTo>
                  <a:pt x="4162158" y="84846"/>
                </a:lnTo>
                <a:lnTo>
                  <a:pt x="4184139" y="109032"/>
                </a:lnTo>
                <a:lnTo>
                  <a:pt x="4184139" y="3508705"/>
                </a:lnTo>
                <a:lnTo>
                  <a:pt x="4162158" y="3532891"/>
                </a:lnTo>
                <a:cubicBezTo>
                  <a:pt x="3720942" y="3974107"/>
                  <a:pt x="3111408" y="4247004"/>
                  <a:pt x="2438135" y="4247004"/>
                </a:cubicBezTo>
                <a:cubicBezTo>
                  <a:pt x="1091590" y="4247004"/>
                  <a:pt x="0" y="3155414"/>
                  <a:pt x="0" y="1808869"/>
                </a:cubicBezTo>
                <a:cubicBezTo>
                  <a:pt x="0" y="1135596"/>
                  <a:pt x="272898" y="526062"/>
                  <a:pt x="714113" y="84846"/>
                </a:cubicBezTo>
                <a:close/>
              </a:path>
            </a:pathLst>
          </a:custGeom>
          <a:effectLst>
            <a:softEdge rad="0"/>
          </a:effectLst>
        </p:spPr>
      </p:pic>
      <p:grpSp>
        <p:nvGrpSpPr>
          <p:cNvPr id="37" name="Group 36">
            <a:extLst>
              <a:ext uri="{FF2B5EF4-FFF2-40B4-BE49-F238E27FC236}">
                <a16:creationId xmlns:a16="http://schemas.microsoft.com/office/drawing/2014/main" id="{1F5AD99D-D9DE-4538-B93F-D082821D361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19432" y="1"/>
            <a:ext cx="4072265" cy="4166243"/>
            <a:chOff x="8119432" y="8192"/>
            <a:chExt cx="4072265" cy="4166243"/>
          </a:xfrm>
        </p:grpSpPr>
        <p:sp>
          <p:nvSpPr>
            <p:cNvPr id="38" name="Freeform: Shape 37">
              <a:extLst>
                <a:ext uri="{FF2B5EF4-FFF2-40B4-BE49-F238E27FC236}">
                  <a16:creationId xmlns:a16="http://schemas.microsoft.com/office/drawing/2014/main" id="{410CA934-5316-43E1-B594-D7F7A4912E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53782" y="8192"/>
              <a:ext cx="3837915" cy="4003221"/>
            </a:xfrm>
            <a:custGeom>
              <a:avLst/>
              <a:gdLst>
                <a:gd name="connsiteX0" fmla="*/ 3255052 w 3837915"/>
                <a:gd name="connsiteY0" fmla="*/ 0 h 4003221"/>
                <a:gd name="connsiteX1" fmla="*/ 3542345 w 3837915"/>
                <a:gd name="connsiteY1" fmla="*/ 0 h 4003221"/>
                <a:gd name="connsiteX2" fmla="*/ 3648079 w 3837915"/>
                <a:gd name="connsiteY2" fmla="*/ 100626 h 4003221"/>
                <a:gd name="connsiteX3" fmla="*/ 3791576 w 3837915"/>
                <a:gd name="connsiteY3" fmla="*/ 262236 h 4003221"/>
                <a:gd name="connsiteX4" fmla="*/ 3837915 w 3837915"/>
                <a:gd name="connsiteY4" fmla="*/ 323783 h 4003221"/>
                <a:gd name="connsiteX5" fmla="*/ 3837915 w 3837915"/>
                <a:gd name="connsiteY5" fmla="*/ 700420 h 4003221"/>
                <a:gd name="connsiteX6" fmla="*/ 3748015 w 3837915"/>
                <a:gd name="connsiteY6" fmla="*/ 551697 h 4003221"/>
                <a:gd name="connsiteX7" fmla="*/ 3503979 w 3837915"/>
                <a:gd name="connsiteY7" fmla="*/ 235217 h 4003221"/>
                <a:gd name="connsiteX8" fmla="*/ 3363675 w 3837915"/>
                <a:gd name="connsiteY8" fmla="*/ 92848 h 4003221"/>
                <a:gd name="connsiteX9" fmla="*/ 797496 w 3837915"/>
                <a:gd name="connsiteY9" fmla="*/ 0 h 4003221"/>
                <a:gd name="connsiteX10" fmla="*/ 1236649 w 3837915"/>
                <a:gd name="connsiteY10" fmla="*/ 0 h 4003221"/>
                <a:gd name="connsiteX11" fmla="*/ 1163463 w 3837915"/>
                <a:gd name="connsiteY11" fmla="*/ 57508 h 4003221"/>
                <a:gd name="connsiteX12" fmla="*/ 1122281 w 3837915"/>
                <a:gd name="connsiteY12" fmla="*/ 89181 h 4003221"/>
                <a:gd name="connsiteX13" fmla="*/ 1082871 w 3837915"/>
                <a:gd name="connsiteY13" fmla="*/ 120210 h 4003221"/>
                <a:gd name="connsiteX14" fmla="*/ 791605 w 3837915"/>
                <a:gd name="connsiteY14" fmla="*/ 386813 h 4003221"/>
                <a:gd name="connsiteX15" fmla="*/ 660561 w 3837915"/>
                <a:gd name="connsiteY15" fmla="*/ 528577 h 4003221"/>
                <a:gd name="connsiteX16" fmla="*/ 539751 w 3837915"/>
                <a:gd name="connsiteY16" fmla="*/ 677030 h 4003221"/>
                <a:gd name="connsiteX17" fmla="*/ 348663 w 3837915"/>
                <a:gd name="connsiteY17" fmla="*/ 1008672 h 4003221"/>
                <a:gd name="connsiteX18" fmla="*/ 294667 w 3837915"/>
                <a:gd name="connsiteY18" fmla="*/ 1194198 h 4003221"/>
                <a:gd name="connsiteX19" fmla="*/ 285157 w 3837915"/>
                <a:gd name="connsiteY19" fmla="*/ 1241748 h 4003221"/>
                <a:gd name="connsiteX20" fmla="*/ 277177 w 3837915"/>
                <a:gd name="connsiteY20" fmla="*/ 1289702 h 4003221"/>
                <a:gd name="connsiteX21" fmla="*/ 265733 w 3837915"/>
                <a:gd name="connsiteY21" fmla="*/ 1386494 h 4003221"/>
                <a:gd name="connsiteX22" fmla="*/ 262025 w 3837915"/>
                <a:gd name="connsiteY22" fmla="*/ 1435173 h 4003221"/>
                <a:gd name="connsiteX23" fmla="*/ 259447 w 3837915"/>
                <a:gd name="connsiteY23" fmla="*/ 1484012 h 4003221"/>
                <a:gd name="connsiteX24" fmla="*/ 258319 w 3837915"/>
                <a:gd name="connsiteY24" fmla="*/ 1533013 h 4003221"/>
                <a:gd name="connsiteX25" fmla="*/ 258561 w 3837915"/>
                <a:gd name="connsiteY25" fmla="*/ 1582094 h 4003221"/>
                <a:gd name="connsiteX26" fmla="*/ 258803 w 3837915"/>
                <a:gd name="connsiteY26" fmla="*/ 1606676 h 4003221"/>
                <a:gd name="connsiteX27" fmla="*/ 259849 w 3837915"/>
                <a:gd name="connsiteY27" fmla="*/ 1630370 h 4003221"/>
                <a:gd name="connsiteX28" fmla="*/ 261059 w 3837915"/>
                <a:gd name="connsiteY28" fmla="*/ 1653984 h 4003221"/>
                <a:gd name="connsiteX29" fmla="*/ 262993 w 3837915"/>
                <a:gd name="connsiteY29" fmla="*/ 1677517 h 4003221"/>
                <a:gd name="connsiteX30" fmla="*/ 274517 w 3837915"/>
                <a:gd name="connsiteY30" fmla="*/ 1770844 h 4003221"/>
                <a:gd name="connsiteX31" fmla="*/ 391217 w 3837915"/>
                <a:gd name="connsiteY31" fmla="*/ 2126342 h 4003221"/>
                <a:gd name="connsiteX32" fmla="*/ 595845 w 3837915"/>
                <a:gd name="connsiteY32" fmla="*/ 2454761 h 4003221"/>
                <a:gd name="connsiteX33" fmla="*/ 655967 w 3837915"/>
                <a:gd name="connsiteY33" fmla="*/ 2534387 h 4003221"/>
                <a:gd name="connsiteX34" fmla="*/ 718105 w 3837915"/>
                <a:gd name="connsiteY34" fmla="*/ 2614013 h 4003221"/>
                <a:gd name="connsiteX35" fmla="*/ 847053 w 3837915"/>
                <a:gd name="connsiteY35" fmla="*/ 2775281 h 4003221"/>
                <a:gd name="connsiteX36" fmla="*/ 1096651 w 3837915"/>
                <a:gd name="connsiteY36" fmla="*/ 3106762 h 4003221"/>
                <a:gd name="connsiteX37" fmla="*/ 1344879 w 3837915"/>
                <a:gd name="connsiteY37" fmla="*/ 3415595 h 4003221"/>
                <a:gd name="connsiteX38" fmla="*/ 1629375 w 3837915"/>
                <a:gd name="connsiteY38" fmla="*/ 3662534 h 4003221"/>
                <a:gd name="connsiteX39" fmla="*/ 1794753 w 3837915"/>
                <a:gd name="connsiteY39" fmla="*/ 3746674 h 4003221"/>
                <a:gd name="connsiteX40" fmla="*/ 1975443 w 3837915"/>
                <a:gd name="connsiteY40" fmla="*/ 3797931 h 4003221"/>
                <a:gd name="connsiteX41" fmla="*/ 2070221 w 3837915"/>
                <a:gd name="connsiteY41" fmla="*/ 3812115 h 4003221"/>
                <a:gd name="connsiteX42" fmla="*/ 2094237 w 3837915"/>
                <a:gd name="connsiteY42" fmla="*/ 3814452 h 4003221"/>
                <a:gd name="connsiteX43" fmla="*/ 2118737 w 3837915"/>
                <a:gd name="connsiteY43" fmla="*/ 3816226 h 4003221"/>
                <a:gd name="connsiteX44" fmla="*/ 2169351 w 3837915"/>
                <a:gd name="connsiteY44" fmla="*/ 3818805 h 4003221"/>
                <a:gd name="connsiteX45" fmla="*/ 2371721 w 3837915"/>
                <a:gd name="connsiteY45" fmla="*/ 3814372 h 4003221"/>
                <a:gd name="connsiteX46" fmla="*/ 2571593 w 3837915"/>
                <a:gd name="connsiteY46" fmla="*/ 3785923 h 4003221"/>
                <a:gd name="connsiteX47" fmla="*/ 2766629 w 3837915"/>
                <a:gd name="connsiteY47" fmla="*/ 3737647 h 4003221"/>
                <a:gd name="connsiteX48" fmla="*/ 3145015 w 3837915"/>
                <a:gd name="connsiteY48" fmla="*/ 3612969 h 4003221"/>
                <a:gd name="connsiteX49" fmla="*/ 3324657 w 3837915"/>
                <a:gd name="connsiteY49" fmla="*/ 3528023 h 4003221"/>
                <a:gd name="connsiteX50" fmla="*/ 3367695 w 3837915"/>
                <a:gd name="connsiteY50" fmla="*/ 3503281 h 4003221"/>
                <a:gd name="connsiteX51" fmla="*/ 3409925 w 3837915"/>
                <a:gd name="connsiteY51" fmla="*/ 3477250 h 4003221"/>
                <a:gd name="connsiteX52" fmla="*/ 3451189 w 3837915"/>
                <a:gd name="connsiteY52" fmla="*/ 3449687 h 4003221"/>
                <a:gd name="connsiteX53" fmla="*/ 3491567 w 3837915"/>
                <a:gd name="connsiteY53" fmla="*/ 3420915 h 4003221"/>
                <a:gd name="connsiteX54" fmla="*/ 3775819 w 3837915"/>
                <a:gd name="connsiteY54" fmla="*/ 3148509 h 4003221"/>
                <a:gd name="connsiteX55" fmla="*/ 3837915 w 3837915"/>
                <a:gd name="connsiteY55" fmla="*/ 3064394 h 4003221"/>
                <a:gd name="connsiteX56" fmla="*/ 3837915 w 3837915"/>
                <a:gd name="connsiteY56" fmla="*/ 3357901 h 4003221"/>
                <a:gd name="connsiteX57" fmla="*/ 3766814 w 3837915"/>
                <a:gd name="connsiteY57" fmla="*/ 3428500 h 4003221"/>
                <a:gd name="connsiteX58" fmla="*/ 3595693 w 3837915"/>
                <a:gd name="connsiteY58" fmla="*/ 3564129 h 4003221"/>
                <a:gd name="connsiteX59" fmla="*/ 3551045 w 3837915"/>
                <a:gd name="connsiteY59" fmla="*/ 3595399 h 4003221"/>
                <a:gd name="connsiteX60" fmla="*/ 3505589 w 3837915"/>
                <a:gd name="connsiteY60" fmla="*/ 3625381 h 4003221"/>
                <a:gd name="connsiteX61" fmla="*/ 3459651 w 3837915"/>
                <a:gd name="connsiteY61" fmla="*/ 3654475 h 4003221"/>
                <a:gd name="connsiteX62" fmla="*/ 3413069 w 3837915"/>
                <a:gd name="connsiteY62" fmla="*/ 3682521 h 4003221"/>
                <a:gd name="connsiteX63" fmla="*/ 3221417 w 3837915"/>
                <a:gd name="connsiteY63" fmla="*/ 3784956 h 4003221"/>
                <a:gd name="connsiteX64" fmla="*/ 2812003 w 3837915"/>
                <a:gd name="connsiteY64" fmla="*/ 3925188 h 4003221"/>
                <a:gd name="connsiteX65" fmla="*/ 2598995 w 3837915"/>
                <a:gd name="connsiteY65" fmla="*/ 3958070 h 4003221"/>
                <a:gd name="connsiteX66" fmla="*/ 2385825 w 3837915"/>
                <a:gd name="connsiteY66" fmla="*/ 3979428 h 4003221"/>
                <a:gd name="connsiteX67" fmla="*/ 2172655 w 3837915"/>
                <a:gd name="connsiteY67" fmla="*/ 3996433 h 4003221"/>
                <a:gd name="connsiteX68" fmla="*/ 2119221 w 3837915"/>
                <a:gd name="connsiteY68" fmla="*/ 3999898 h 4003221"/>
                <a:gd name="connsiteX69" fmla="*/ 2091739 w 3837915"/>
                <a:gd name="connsiteY69" fmla="*/ 4001429 h 4003221"/>
                <a:gd name="connsiteX70" fmla="*/ 2063773 w 3837915"/>
                <a:gd name="connsiteY70" fmla="*/ 4002558 h 4003221"/>
                <a:gd name="connsiteX71" fmla="*/ 1951103 w 3837915"/>
                <a:gd name="connsiteY71" fmla="*/ 4001027 h 4003221"/>
                <a:gd name="connsiteX72" fmla="*/ 1508565 w 3837915"/>
                <a:gd name="connsiteY72" fmla="*/ 3886262 h 4003221"/>
                <a:gd name="connsiteX73" fmla="*/ 1132757 w 3837915"/>
                <a:gd name="connsiteY73" fmla="*/ 3631183 h 4003221"/>
                <a:gd name="connsiteX74" fmla="*/ 976083 w 3837915"/>
                <a:gd name="connsiteY74" fmla="*/ 3475718 h 4003221"/>
                <a:gd name="connsiteX75" fmla="*/ 833675 w 3837915"/>
                <a:gd name="connsiteY75" fmla="*/ 3313645 h 4003221"/>
                <a:gd name="connsiteX76" fmla="*/ 577065 w 3837915"/>
                <a:gd name="connsiteY76" fmla="*/ 2984421 h 4003221"/>
                <a:gd name="connsiteX77" fmla="*/ 514445 w 3837915"/>
                <a:gd name="connsiteY77" fmla="*/ 2901570 h 4003221"/>
                <a:gd name="connsiteX78" fmla="*/ 451421 w 3837915"/>
                <a:gd name="connsiteY78" fmla="*/ 2816464 h 4003221"/>
                <a:gd name="connsiteX79" fmla="*/ 389203 w 3837915"/>
                <a:gd name="connsiteY79" fmla="*/ 2729262 h 4003221"/>
                <a:gd name="connsiteX80" fmla="*/ 328757 w 3837915"/>
                <a:gd name="connsiteY80" fmla="*/ 2639320 h 4003221"/>
                <a:gd name="connsiteX81" fmla="*/ 215281 w 3837915"/>
                <a:gd name="connsiteY81" fmla="*/ 2450489 h 4003221"/>
                <a:gd name="connsiteX82" fmla="*/ 118811 w 3837915"/>
                <a:gd name="connsiteY82" fmla="*/ 2247394 h 4003221"/>
                <a:gd name="connsiteX83" fmla="*/ 7835 w 3837915"/>
                <a:gd name="connsiteY83" fmla="*/ 1805419 h 4003221"/>
                <a:gd name="connsiteX84" fmla="*/ 662 w 3837915"/>
                <a:gd name="connsiteY84" fmla="*/ 1691621 h 4003221"/>
                <a:gd name="connsiteX85" fmla="*/ 17 w 3837915"/>
                <a:gd name="connsiteY85" fmla="*/ 1663172 h 4003221"/>
                <a:gd name="connsiteX86" fmla="*/ 178 w 3837915"/>
                <a:gd name="connsiteY86" fmla="*/ 1634803 h 4003221"/>
                <a:gd name="connsiteX87" fmla="*/ 500 w 3837915"/>
                <a:gd name="connsiteY87" fmla="*/ 1606515 h 4003221"/>
                <a:gd name="connsiteX88" fmla="*/ 1548 w 3837915"/>
                <a:gd name="connsiteY88" fmla="*/ 1579032 h 4003221"/>
                <a:gd name="connsiteX89" fmla="*/ 19037 w 3837915"/>
                <a:gd name="connsiteY89" fmla="*/ 1359495 h 4003221"/>
                <a:gd name="connsiteX90" fmla="*/ 57561 w 3837915"/>
                <a:gd name="connsiteY90" fmla="*/ 1141329 h 4003221"/>
                <a:gd name="connsiteX91" fmla="*/ 117925 w 3837915"/>
                <a:gd name="connsiteY91" fmla="*/ 927031 h 4003221"/>
                <a:gd name="connsiteX92" fmla="*/ 299421 w 3837915"/>
                <a:gd name="connsiteY92" fmla="*/ 516810 h 4003221"/>
                <a:gd name="connsiteX93" fmla="*/ 581981 w 3837915"/>
                <a:gd name="connsiteY93" fmla="*/ 171064 h 4003221"/>
                <a:gd name="connsiteX94" fmla="*/ 752035 w 3837915"/>
                <a:gd name="connsiteY94" fmla="*/ 30912 h 4003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837915" h="4003221">
                  <a:moveTo>
                    <a:pt x="3255052" y="0"/>
                  </a:moveTo>
                  <a:lnTo>
                    <a:pt x="3542345" y="0"/>
                  </a:lnTo>
                  <a:lnTo>
                    <a:pt x="3648079" y="100626"/>
                  </a:lnTo>
                  <a:cubicBezTo>
                    <a:pt x="3698128" y="152488"/>
                    <a:pt x="3745981" y="206445"/>
                    <a:pt x="3791576" y="262236"/>
                  </a:cubicBezTo>
                  <a:lnTo>
                    <a:pt x="3837915" y="323783"/>
                  </a:lnTo>
                  <a:lnTo>
                    <a:pt x="3837915" y="700420"/>
                  </a:lnTo>
                  <a:lnTo>
                    <a:pt x="3748015" y="551697"/>
                  </a:lnTo>
                  <a:cubicBezTo>
                    <a:pt x="3674817" y="440246"/>
                    <a:pt x="3593236" y="334266"/>
                    <a:pt x="3503979" y="235217"/>
                  </a:cubicBezTo>
                  <a:cubicBezTo>
                    <a:pt x="3459209" y="185853"/>
                    <a:pt x="3412404" y="138303"/>
                    <a:pt x="3363675" y="92848"/>
                  </a:cubicBezTo>
                  <a:close/>
                  <a:moveTo>
                    <a:pt x="797496" y="0"/>
                  </a:moveTo>
                  <a:lnTo>
                    <a:pt x="1236649" y="0"/>
                  </a:lnTo>
                  <a:lnTo>
                    <a:pt x="1163463" y="57508"/>
                  </a:lnTo>
                  <a:lnTo>
                    <a:pt x="1122281" y="89181"/>
                  </a:lnTo>
                  <a:cubicBezTo>
                    <a:pt x="1109143" y="99578"/>
                    <a:pt x="1095685" y="109491"/>
                    <a:pt x="1082871" y="120210"/>
                  </a:cubicBezTo>
                  <a:cubicBezTo>
                    <a:pt x="978583" y="203866"/>
                    <a:pt x="882595" y="294614"/>
                    <a:pt x="791605" y="386813"/>
                  </a:cubicBezTo>
                  <a:cubicBezTo>
                    <a:pt x="746311" y="433154"/>
                    <a:pt x="702549" y="480301"/>
                    <a:pt x="660561" y="528577"/>
                  </a:cubicBezTo>
                  <a:cubicBezTo>
                    <a:pt x="618571" y="576852"/>
                    <a:pt x="577953" y="626014"/>
                    <a:pt x="539751" y="677030"/>
                  </a:cubicBezTo>
                  <a:cubicBezTo>
                    <a:pt x="463187" y="778658"/>
                    <a:pt x="394763" y="888266"/>
                    <a:pt x="348663" y="1008672"/>
                  </a:cubicBezTo>
                  <a:cubicBezTo>
                    <a:pt x="325615" y="1068714"/>
                    <a:pt x="307965" y="1130932"/>
                    <a:pt x="294667" y="1194198"/>
                  </a:cubicBezTo>
                  <a:cubicBezTo>
                    <a:pt x="291523" y="1210075"/>
                    <a:pt x="287897" y="1225791"/>
                    <a:pt x="285157" y="1241748"/>
                  </a:cubicBezTo>
                  <a:lnTo>
                    <a:pt x="277177" y="1289702"/>
                  </a:lnTo>
                  <a:cubicBezTo>
                    <a:pt x="272907" y="1321858"/>
                    <a:pt x="268393" y="1354015"/>
                    <a:pt x="265733" y="1386494"/>
                  </a:cubicBezTo>
                  <a:cubicBezTo>
                    <a:pt x="264203" y="1402694"/>
                    <a:pt x="262751" y="1418893"/>
                    <a:pt x="262025" y="1435173"/>
                  </a:cubicBezTo>
                  <a:cubicBezTo>
                    <a:pt x="261221" y="1451453"/>
                    <a:pt x="259931" y="1467652"/>
                    <a:pt x="259447" y="1484012"/>
                  </a:cubicBezTo>
                  <a:lnTo>
                    <a:pt x="258319" y="1533013"/>
                  </a:lnTo>
                  <a:cubicBezTo>
                    <a:pt x="257915" y="1549293"/>
                    <a:pt x="258479" y="1565734"/>
                    <a:pt x="258561" y="1582094"/>
                  </a:cubicBezTo>
                  <a:lnTo>
                    <a:pt x="258803" y="1606676"/>
                  </a:lnTo>
                  <a:cubicBezTo>
                    <a:pt x="259043" y="1614654"/>
                    <a:pt x="259527" y="1622472"/>
                    <a:pt x="259849" y="1630370"/>
                  </a:cubicBezTo>
                  <a:cubicBezTo>
                    <a:pt x="260253" y="1638268"/>
                    <a:pt x="260495" y="1646166"/>
                    <a:pt x="261059" y="1653984"/>
                  </a:cubicBezTo>
                  <a:lnTo>
                    <a:pt x="262993" y="1677517"/>
                  </a:lnTo>
                  <a:cubicBezTo>
                    <a:pt x="265491" y="1708868"/>
                    <a:pt x="269683" y="1739977"/>
                    <a:pt x="274517" y="1770844"/>
                  </a:cubicBezTo>
                  <a:cubicBezTo>
                    <a:pt x="294989" y="1894394"/>
                    <a:pt x="335043" y="2013189"/>
                    <a:pt x="391217" y="2126342"/>
                  </a:cubicBezTo>
                  <a:cubicBezTo>
                    <a:pt x="446745" y="2239898"/>
                    <a:pt x="517829" y="2347974"/>
                    <a:pt x="595845" y="2454761"/>
                  </a:cubicBezTo>
                  <a:cubicBezTo>
                    <a:pt x="615267" y="2481437"/>
                    <a:pt x="635495" y="2507952"/>
                    <a:pt x="655967" y="2534387"/>
                  </a:cubicBezTo>
                  <a:cubicBezTo>
                    <a:pt x="676357" y="2560983"/>
                    <a:pt x="697069" y="2587498"/>
                    <a:pt x="718105" y="2614013"/>
                  </a:cubicBezTo>
                  <a:lnTo>
                    <a:pt x="847053" y="2775281"/>
                  </a:lnTo>
                  <a:cubicBezTo>
                    <a:pt x="934821" y="2885936"/>
                    <a:pt x="1016541" y="2997638"/>
                    <a:pt x="1096651" y="3106762"/>
                  </a:cubicBezTo>
                  <a:cubicBezTo>
                    <a:pt x="1176761" y="3215804"/>
                    <a:pt x="1257677" y="3320737"/>
                    <a:pt x="1344879" y="3415595"/>
                  </a:cubicBezTo>
                  <a:cubicBezTo>
                    <a:pt x="1431921" y="3510454"/>
                    <a:pt x="1524683" y="3596125"/>
                    <a:pt x="1629375" y="3662534"/>
                  </a:cubicBezTo>
                  <a:cubicBezTo>
                    <a:pt x="1681679" y="3695739"/>
                    <a:pt x="1736805" y="3724108"/>
                    <a:pt x="1794753" y="3746674"/>
                  </a:cubicBezTo>
                  <a:cubicBezTo>
                    <a:pt x="1852619" y="3769401"/>
                    <a:pt x="1913225" y="3785761"/>
                    <a:pt x="1975443" y="3797931"/>
                  </a:cubicBezTo>
                  <a:cubicBezTo>
                    <a:pt x="2006551" y="3803975"/>
                    <a:pt x="2038225" y="3808811"/>
                    <a:pt x="2070221" y="3812115"/>
                  </a:cubicBezTo>
                  <a:cubicBezTo>
                    <a:pt x="2078199" y="3813083"/>
                    <a:pt x="2086259" y="3813727"/>
                    <a:pt x="2094237" y="3814452"/>
                  </a:cubicBezTo>
                  <a:cubicBezTo>
                    <a:pt x="2102297" y="3815097"/>
                    <a:pt x="2110195" y="3815904"/>
                    <a:pt x="2118737" y="3816226"/>
                  </a:cubicBezTo>
                  <a:lnTo>
                    <a:pt x="2169351" y="3818805"/>
                  </a:lnTo>
                  <a:cubicBezTo>
                    <a:pt x="2236887" y="3821142"/>
                    <a:pt x="2304505" y="3819691"/>
                    <a:pt x="2371721" y="3814372"/>
                  </a:cubicBezTo>
                  <a:cubicBezTo>
                    <a:pt x="2439017" y="3809214"/>
                    <a:pt x="2505747" y="3799301"/>
                    <a:pt x="2571593" y="3785923"/>
                  </a:cubicBezTo>
                  <a:cubicBezTo>
                    <a:pt x="2637437" y="3772383"/>
                    <a:pt x="2702395" y="3755459"/>
                    <a:pt x="2766629" y="3737647"/>
                  </a:cubicBezTo>
                  <a:cubicBezTo>
                    <a:pt x="2895175" y="3702105"/>
                    <a:pt x="3022029" y="3662856"/>
                    <a:pt x="3145015" y="3612969"/>
                  </a:cubicBezTo>
                  <a:cubicBezTo>
                    <a:pt x="3206427" y="3587985"/>
                    <a:pt x="3266711" y="3560099"/>
                    <a:pt x="3324657" y="3528023"/>
                  </a:cubicBezTo>
                  <a:cubicBezTo>
                    <a:pt x="3339245" y="3520206"/>
                    <a:pt x="3353429" y="3511583"/>
                    <a:pt x="3367695" y="3503281"/>
                  </a:cubicBezTo>
                  <a:cubicBezTo>
                    <a:pt x="3381879" y="3494738"/>
                    <a:pt x="3395821" y="3485873"/>
                    <a:pt x="3409925" y="3477250"/>
                  </a:cubicBezTo>
                  <a:lnTo>
                    <a:pt x="3451189" y="3449687"/>
                  </a:lnTo>
                  <a:lnTo>
                    <a:pt x="3491567" y="3420915"/>
                  </a:lnTo>
                  <a:cubicBezTo>
                    <a:pt x="3597709" y="3342175"/>
                    <a:pt x="3692647" y="3249734"/>
                    <a:pt x="3775819" y="3148509"/>
                  </a:cubicBezTo>
                  <a:lnTo>
                    <a:pt x="3837915" y="3064394"/>
                  </a:lnTo>
                  <a:lnTo>
                    <a:pt x="3837915" y="3357901"/>
                  </a:lnTo>
                  <a:lnTo>
                    <a:pt x="3766814" y="3428500"/>
                  </a:lnTo>
                  <a:cubicBezTo>
                    <a:pt x="3712111" y="3476786"/>
                    <a:pt x="3654809" y="3521938"/>
                    <a:pt x="3595693" y="3564129"/>
                  </a:cubicBezTo>
                  <a:lnTo>
                    <a:pt x="3551045" y="3595399"/>
                  </a:lnTo>
                  <a:lnTo>
                    <a:pt x="3505589" y="3625381"/>
                  </a:lnTo>
                  <a:cubicBezTo>
                    <a:pt x="3490277" y="3635052"/>
                    <a:pt x="3475045" y="3644965"/>
                    <a:pt x="3459651" y="3654475"/>
                  </a:cubicBezTo>
                  <a:lnTo>
                    <a:pt x="3413069" y="3682521"/>
                  </a:lnTo>
                  <a:cubicBezTo>
                    <a:pt x="3350529" y="3719191"/>
                    <a:pt x="3286779" y="3753766"/>
                    <a:pt x="3221417" y="3784956"/>
                  </a:cubicBezTo>
                  <a:cubicBezTo>
                    <a:pt x="3090695" y="3847496"/>
                    <a:pt x="2953121" y="3895691"/>
                    <a:pt x="2812003" y="3925188"/>
                  </a:cubicBezTo>
                  <a:cubicBezTo>
                    <a:pt x="2741403" y="3939856"/>
                    <a:pt x="2670239" y="3950091"/>
                    <a:pt x="2598995" y="3958070"/>
                  </a:cubicBezTo>
                  <a:cubicBezTo>
                    <a:pt x="2527831" y="3966210"/>
                    <a:pt x="2456747" y="3972738"/>
                    <a:pt x="2385825" y="3979428"/>
                  </a:cubicBezTo>
                  <a:cubicBezTo>
                    <a:pt x="2314821" y="3985794"/>
                    <a:pt x="2243819" y="3991436"/>
                    <a:pt x="2172655" y="3996433"/>
                  </a:cubicBezTo>
                  <a:lnTo>
                    <a:pt x="2119221" y="3999898"/>
                  </a:lnTo>
                  <a:cubicBezTo>
                    <a:pt x="2110437" y="4000543"/>
                    <a:pt x="2101007" y="4000946"/>
                    <a:pt x="2091739" y="4001429"/>
                  </a:cubicBezTo>
                  <a:cubicBezTo>
                    <a:pt x="2082471" y="4001913"/>
                    <a:pt x="2073121" y="4002396"/>
                    <a:pt x="2063773" y="4002558"/>
                  </a:cubicBezTo>
                  <a:cubicBezTo>
                    <a:pt x="2026459" y="4003767"/>
                    <a:pt x="1988821" y="4003364"/>
                    <a:pt x="1951103" y="4001027"/>
                  </a:cubicBezTo>
                  <a:cubicBezTo>
                    <a:pt x="1800151" y="3992322"/>
                    <a:pt x="1648073" y="3951784"/>
                    <a:pt x="1508565" y="3886262"/>
                  </a:cubicBezTo>
                  <a:cubicBezTo>
                    <a:pt x="1368655" y="3820900"/>
                    <a:pt x="1243089" y="3730796"/>
                    <a:pt x="1132757" y="3631183"/>
                  </a:cubicBezTo>
                  <a:cubicBezTo>
                    <a:pt x="1077389" y="3581376"/>
                    <a:pt x="1025487" y="3529071"/>
                    <a:pt x="976083" y="3475718"/>
                  </a:cubicBezTo>
                  <a:cubicBezTo>
                    <a:pt x="926681" y="3422366"/>
                    <a:pt x="879129" y="3368287"/>
                    <a:pt x="833675" y="3313645"/>
                  </a:cubicBezTo>
                  <a:cubicBezTo>
                    <a:pt x="742363" y="3204602"/>
                    <a:pt x="659109" y="3093141"/>
                    <a:pt x="577065" y="2984421"/>
                  </a:cubicBezTo>
                  <a:lnTo>
                    <a:pt x="514445" y="2901570"/>
                  </a:lnTo>
                  <a:cubicBezTo>
                    <a:pt x="493409" y="2873524"/>
                    <a:pt x="472213" y="2845236"/>
                    <a:pt x="451421" y="2816464"/>
                  </a:cubicBezTo>
                  <a:cubicBezTo>
                    <a:pt x="430547" y="2787773"/>
                    <a:pt x="409753" y="2758759"/>
                    <a:pt x="389203" y="2729262"/>
                  </a:cubicBezTo>
                  <a:cubicBezTo>
                    <a:pt x="368813" y="2699684"/>
                    <a:pt x="348583" y="2669864"/>
                    <a:pt x="328757" y="2639320"/>
                  </a:cubicBezTo>
                  <a:cubicBezTo>
                    <a:pt x="289025" y="2578552"/>
                    <a:pt x="250501" y="2515850"/>
                    <a:pt x="215281" y="2450489"/>
                  </a:cubicBezTo>
                  <a:cubicBezTo>
                    <a:pt x="179901" y="2385208"/>
                    <a:pt x="147019" y="2317671"/>
                    <a:pt x="118811" y="2247394"/>
                  </a:cubicBezTo>
                  <a:cubicBezTo>
                    <a:pt x="61589" y="2107483"/>
                    <a:pt x="22986" y="1957176"/>
                    <a:pt x="7835" y="1805419"/>
                  </a:cubicBezTo>
                  <a:cubicBezTo>
                    <a:pt x="4208" y="1767459"/>
                    <a:pt x="1467" y="1729500"/>
                    <a:pt x="662" y="1691621"/>
                  </a:cubicBezTo>
                  <a:lnTo>
                    <a:pt x="17" y="1663172"/>
                  </a:lnTo>
                  <a:cubicBezTo>
                    <a:pt x="-64" y="1653742"/>
                    <a:pt x="178" y="1644232"/>
                    <a:pt x="178" y="1634803"/>
                  </a:cubicBezTo>
                  <a:lnTo>
                    <a:pt x="500" y="1606515"/>
                  </a:lnTo>
                  <a:lnTo>
                    <a:pt x="1548" y="1579032"/>
                  </a:lnTo>
                  <a:cubicBezTo>
                    <a:pt x="3886" y="1505853"/>
                    <a:pt x="9688" y="1432513"/>
                    <a:pt x="19037" y="1359495"/>
                  </a:cubicBezTo>
                  <a:cubicBezTo>
                    <a:pt x="27902" y="1286397"/>
                    <a:pt x="40635" y="1213460"/>
                    <a:pt x="57561" y="1141329"/>
                  </a:cubicBezTo>
                  <a:cubicBezTo>
                    <a:pt x="74645" y="1069278"/>
                    <a:pt x="94875" y="997792"/>
                    <a:pt x="117925" y="927031"/>
                  </a:cubicBezTo>
                  <a:cubicBezTo>
                    <a:pt x="164427" y="785751"/>
                    <a:pt x="222293" y="646082"/>
                    <a:pt x="299421" y="516810"/>
                  </a:cubicBezTo>
                  <a:cubicBezTo>
                    <a:pt x="376387" y="387458"/>
                    <a:pt x="473987" y="271967"/>
                    <a:pt x="581981" y="171064"/>
                  </a:cubicBezTo>
                  <a:cubicBezTo>
                    <a:pt x="635899" y="120371"/>
                    <a:pt x="693281" y="74272"/>
                    <a:pt x="752035" y="30912"/>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9" name="Freeform: Shape 38">
              <a:extLst>
                <a:ext uri="{FF2B5EF4-FFF2-40B4-BE49-F238E27FC236}">
                  <a16:creationId xmlns:a16="http://schemas.microsoft.com/office/drawing/2014/main" id="{1B4529F9-5EF5-47FB-8602-594897BCD2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95786" y="8192"/>
              <a:ext cx="3795910" cy="3976446"/>
            </a:xfrm>
            <a:custGeom>
              <a:avLst/>
              <a:gdLst>
                <a:gd name="connsiteX0" fmla="*/ 2774030 w 3795910"/>
                <a:gd name="connsiteY0" fmla="*/ 0 h 3976446"/>
                <a:gd name="connsiteX1" fmla="*/ 3459445 w 3795910"/>
                <a:gd name="connsiteY1" fmla="*/ 0 h 3976446"/>
                <a:gd name="connsiteX2" fmla="*/ 3508635 w 3795910"/>
                <a:gd name="connsiteY2" fmla="*/ 43712 h 3976446"/>
                <a:gd name="connsiteX3" fmla="*/ 3669933 w 3795910"/>
                <a:gd name="connsiteY3" fmla="*/ 215854 h 3976446"/>
                <a:gd name="connsiteX4" fmla="*/ 3795910 w 3795910"/>
                <a:gd name="connsiteY4" fmla="*/ 376541 h 3976446"/>
                <a:gd name="connsiteX5" fmla="*/ 3795910 w 3795910"/>
                <a:gd name="connsiteY5" fmla="*/ 1224262 h 3976446"/>
                <a:gd name="connsiteX6" fmla="*/ 3780558 w 3795910"/>
                <a:gd name="connsiteY6" fmla="*/ 1178644 h 3976446"/>
                <a:gd name="connsiteX7" fmla="*/ 3363890 w 3795910"/>
                <a:gd name="connsiteY7" fmla="*/ 478125 h 3976446"/>
                <a:gd name="connsiteX8" fmla="*/ 2925149 w 3795910"/>
                <a:gd name="connsiteY8" fmla="*/ 88243 h 3976446"/>
                <a:gd name="connsiteX9" fmla="*/ 875937 w 3795910"/>
                <a:gd name="connsiteY9" fmla="*/ 0 h 3976446"/>
                <a:gd name="connsiteX10" fmla="*/ 1567553 w 3795910"/>
                <a:gd name="connsiteY10" fmla="*/ 0 h 3976446"/>
                <a:gd name="connsiteX11" fmla="*/ 1509968 w 3795910"/>
                <a:gd name="connsiteY11" fmla="*/ 39800 h 3976446"/>
                <a:gd name="connsiteX12" fmla="*/ 1414576 w 3795910"/>
                <a:gd name="connsiteY12" fmla="*/ 108685 h 3976446"/>
                <a:gd name="connsiteX13" fmla="*/ 1208498 w 3795910"/>
                <a:gd name="connsiteY13" fmla="*/ 255204 h 3976446"/>
                <a:gd name="connsiteX14" fmla="*/ 402968 w 3795910"/>
                <a:gd name="connsiteY14" fmla="*/ 1630048 h 3976446"/>
                <a:gd name="connsiteX15" fmla="*/ 898536 w 3795910"/>
                <a:gd name="connsiteY15" fmla="*/ 2673733 h 3976446"/>
                <a:gd name="connsiteX16" fmla="*/ 996940 w 3795910"/>
                <a:gd name="connsiteY16" fmla="*/ 2800748 h 3976446"/>
                <a:gd name="connsiteX17" fmla="*/ 1511370 w 3795910"/>
                <a:gd name="connsiteY17" fmla="*/ 3378442 h 3976446"/>
                <a:gd name="connsiteX18" fmla="*/ 2063838 w 3795910"/>
                <a:gd name="connsiteY18" fmla="*/ 3573559 h 3976446"/>
                <a:gd name="connsiteX19" fmla="*/ 3410956 w 3795910"/>
                <a:gd name="connsiteY19" fmla="*/ 3135533 h 3976446"/>
                <a:gd name="connsiteX20" fmla="*/ 3791278 w 3795910"/>
                <a:gd name="connsiteY20" fmla="*/ 2642785 h 3976446"/>
                <a:gd name="connsiteX21" fmla="*/ 3795910 w 3795910"/>
                <a:gd name="connsiteY21" fmla="*/ 2631043 h 3976446"/>
                <a:gd name="connsiteX22" fmla="*/ 3795910 w 3795910"/>
                <a:gd name="connsiteY22" fmla="*/ 3326763 h 3976446"/>
                <a:gd name="connsiteX23" fmla="*/ 3669933 w 3795910"/>
                <a:gd name="connsiteY23" fmla="*/ 3444186 h 3976446"/>
                <a:gd name="connsiteX24" fmla="*/ 2063838 w 3795910"/>
                <a:gd name="connsiteY24" fmla="*/ 3976446 h 3976446"/>
                <a:gd name="connsiteX25" fmla="*/ 580998 w 3795910"/>
                <a:gd name="connsiteY25" fmla="*/ 2921799 h 3976446"/>
                <a:gd name="connsiteX26" fmla="*/ 0 w 3795910"/>
                <a:gd name="connsiteY26" fmla="*/ 1629967 h 3976446"/>
                <a:gd name="connsiteX27" fmla="*/ 766593 w 3795910"/>
                <a:gd name="connsiteY27" fmla="*/ 80506 h 3976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795910" h="3976446">
                  <a:moveTo>
                    <a:pt x="2774030" y="0"/>
                  </a:moveTo>
                  <a:lnTo>
                    <a:pt x="3459445" y="0"/>
                  </a:lnTo>
                  <a:lnTo>
                    <a:pt x="3508635" y="43712"/>
                  </a:lnTo>
                  <a:cubicBezTo>
                    <a:pt x="3564724" y="98406"/>
                    <a:pt x="3618554" y="155892"/>
                    <a:pt x="3669933" y="215854"/>
                  </a:cubicBezTo>
                  <a:lnTo>
                    <a:pt x="3795910" y="376541"/>
                  </a:lnTo>
                  <a:lnTo>
                    <a:pt x="3795910" y="1224262"/>
                  </a:lnTo>
                  <a:lnTo>
                    <a:pt x="3780558" y="1178644"/>
                  </a:lnTo>
                  <a:cubicBezTo>
                    <a:pt x="3682718" y="924210"/>
                    <a:pt x="3538616" y="682027"/>
                    <a:pt x="3363890" y="478125"/>
                  </a:cubicBezTo>
                  <a:cubicBezTo>
                    <a:pt x="3230609" y="322539"/>
                    <a:pt x="3083546" y="191932"/>
                    <a:pt x="2925149" y="88243"/>
                  </a:cubicBezTo>
                  <a:close/>
                  <a:moveTo>
                    <a:pt x="875937" y="0"/>
                  </a:moveTo>
                  <a:lnTo>
                    <a:pt x="1567553" y="0"/>
                  </a:lnTo>
                  <a:lnTo>
                    <a:pt x="1509968" y="39800"/>
                  </a:lnTo>
                  <a:cubicBezTo>
                    <a:pt x="1479892" y="61177"/>
                    <a:pt x="1448244" y="84134"/>
                    <a:pt x="1414576" y="108685"/>
                  </a:cubicBezTo>
                  <a:cubicBezTo>
                    <a:pt x="1349618" y="156074"/>
                    <a:pt x="1282404" y="205075"/>
                    <a:pt x="1208498" y="255204"/>
                  </a:cubicBezTo>
                  <a:cubicBezTo>
                    <a:pt x="643862" y="638265"/>
                    <a:pt x="402968" y="1049452"/>
                    <a:pt x="402968" y="1630048"/>
                  </a:cubicBezTo>
                  <a:cubicBezTo>
                    <a:pt x="402968" y="2011093"/>
                    <a:pt x="599212" y="2290672"/>
                    <a:pt x="898536" y="2673733"/>
                  </a:cubicBezTo>
                  <a:cubicBezTo>
                    <a:pt x="931982" y="2716528"/>
                    <a:pt x="965026" y="2759323"/>
                    <a:pt x="996940" y="2800748"/>
                  </a:cubicBezTo>
                  <a:cubicBezTo>
                    <a:pt x="1170136" y="3025281"/>
                    <a:pt x="1333742" y="3237323"/>
                    <a:pt x="1511370" y="3378442"/>
                  </a:cubicBezTo>
                  <a:cubicBezTo>
                    <a:pt x="1681180" y="3513355"/>
                    <a:pt x="1851554" y="3573559"/>
                    <a:pt x="2063838" y="3573559"/>
                  </a:cubicBezTo>
                  <a:cubicBezTo>
                    <a:pt x="2595916" y="3573559"/>
                    <a:pt x="3074318" y="3418013"/>
                    <a:pt x="3410956" y="3135533"/>
                  </a:cubicBezTo>
                  <a:cubicBezTo>
                    <a:pt x="3575610" y="2997316"/>
                    <a:pt x="3703592" y="2831535"/>
                    <a:pt x="3791278" y="2642785"/>
                  </a:cubicBezTo>
                  <a:lnTo>
                    <a:pt x="3795910" y="2631043"/>
                  </a:lnTo>
                  <a:lnTo>
                    <a:pt x="3795910" y="3326763"/>
                  </a:lnTo>
                  <a:lnTo>
                    <a:pt x="3669933" y="3444186"/>
                  </a:lnTo>
                  <a:cubicBezTo>
                    <a:pt x="3258897" y="3789046"/>
                    <a:pt x="2691056" y="3976446"/>
                    <a:pt x="2063838" y="3976446"/>
                  </a:cubicBezTo>
                  <a:cubicBezTo>
                    <a:pt x="1338094" y="3976446"/>
                    <a:pt x="996780" y="3453877"/>
                    <a:pt x="580998" y="2921799"/>
                  </a:cubicBezTo>
                  <a:cubicBezTo>
                    <a:pt x="278128" y="2534226"/>
                    <a:pt x="0" y="2160836"/>
                    <a:pt x="0" y="1629967"/>
                  </a:cubicBezTo>
                  <a:cubicBezTo>
                    <a:pt x="0" y="941134"/>
                    <a:pt x="289455" y="463702"/>
                    <a:pt x="766593" y="80506"/>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Freeform: Shape 39">
              <a:extLst>
                <a:ext uri="{FF2B5EF4-FFF2-40B4-BE49-F238E27FC236}">
                  <a16:creationId xmlns:a16="http://schemas.microsoft.com/office/drawing/2014/main" id="{34DBA3A0-5DF8-4AED-9948-651C52A4C9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95786" y="8192"/>
              <a:ext cx="3795910" cy="3976446"/>
            </a:xfrm>
            <a:custGeom>
              <a:avLst/>
              <a:gdLst>
                <a:gd name="connsiteX0" fmla="*/ 2580815 w 3795910"/>
                <a:gd name="connsiteY0" fmla="*/ 0 h 3976446"/>
                <a:gd name="connsiteX1" fmla="*/ 3459445 w 3795910"/>
                <a:gd name="connsiteY1" fmla="*/ 0 h 3976446"/>
                <a:gd name="connsiteX2" fmla="*/ 3508635 w 3795910"/>
                <a:gd name="connsiteY2" fmla="*/ 43712 h 3976446"/>
                <a:gd name="connsiteX3" fmla="*/ 3669933 w 3795910"/>
                <a:gd name="connsiteY3" fmla="*/ 215854 h 3976446"/>
                <a:gd name="connsiteX4" fmla="*/ 3795910 w 3795910"/>
                <a:gd name="connsiteY4" fmla="*/ 376541 h 3976446"/>
                <a:gd name="connsiteX5" fmla="*/ 3795910 w 3795910"/>
                <a:gd name="connsiteY5" fmla="*/ 1510297 h 3976446"/>
                <a:gd name="connsiteX6" fmla="*/ 3768579 w 3795910"/>
                <a:gd name="connsiteY6" fmla="*/ 1396156 h 3976446"/>
                <a:gd name="connsiteX7" fmla="*/ 3705364 w 3795910"/>
                <a:gd name="connsiteY7" fmla="*/ 1207496 h 3976446"/>
                <a:gd name="connsiteX8" fmla="*/ 3302720 w 3795910"/>
                <a:gd name="connsiteY8" fmla="*/ 530511 h 3976446"/>
                <a:gd name="connsiteX9" fmla="*/ 2726154 w 3795910"/>
                <a:gd name="connsiteY9" fmla="*/ 65165 h 3976446"/>
                <a:gd name="connsiteX10" fmla="*/ 875937 w 3795910"/>
                <a:gd name="connsiteY10" fmla="*/ 0 h 3976446"/>
                <a:gd name="connsiteX11" fmla="*/ 1715693 w 3795910"/>
                <a:gd name="connsiteY11" fmla="*/ 0 h 3976446"/>
                <a:gd name="connsiteX12" fmla="*/ 1710753 w 3795910"/>
                <a:gd name="connsiteY12" fmla="*/ 2712 h 3976446"/>
                <a:gd name="connsiteX13" fmla="*/ 1462046 w 3795910"/>
                <a:gd name="connsiteY13" fmla="*/ 173724 h 3976446"/>
                <a:gd name="connsiteX14" fmla="*/ 1253712 w 3795910"/>
                <a:gd name="connsiteY14" fmla="*/ 321855 h 3976446"/>
                <a:gd name="connsiteX15" fmla="*/ 676824 w 3795910"/>
                <a:gd name="connsiteY15" fmla="*/ 886976 h 3976446"/>
                <a:gd name="connsiteX16" fmla="*/ 483560 w 3795910"/>
                <a:gd name="connsiteY16" fmla="*/ 1629967 h 3976446"/>
                <a:gd name="connsiteX17" fmla="*/ 606626 w 3795910"/>
                <a:gd name="connsiteY17" fmla="*/ 2107886 h 3976446"/>
                <a:gd name="connsiteX18" fmla="*/ 961964 w 3795910"/>
                <a:gd name="connsiteY18" fmla="*/ 2624007 h 3976446"/>
                <a:gd name="connsiteX19" fmla="*/ 1060690 w 3795910"/>
                <a:gd name="connsiteY19" fmla="*/ 2751425 h 3976446"/>
                <a:gd name="connsiteX20" fmla="*/ 1561498 w 3795910"/>
                <a:gd name="connsiteY20" fmla="*/ 3315257 h 3976446"/>
                <a:gd name="connsiteX21" fmla="*/ 2063838 w 3795910"/>
                <a:gd name="connsiteY21" fmla="*/ 3492885 h 3976446"/>
                <a:gd name="connsiteX22" fmla="*/ 3359136 w 3795910"/>
                <a:gd name="connsiteY22" fmla="*/ 3073718 h 3976446"/>
                <a:gd name="connsiteX23" fmla="*/ 3718180 w 3795910"/>
                <a:gd name="connsiteY23" fmla="*/ 2608775 h 3976446"/>
                <a:gd name="connsiteX24" fmla="*/ 3776400 w 3795910"/>
                <a:gd name="connsiteY24" fmla="*/ 2461172 h 3976446"/>
                <a:gd name="connsiteX25" fmla="*/ 3795910 w 3795910"/>
                <a:gd name="connsiteY25" fmla="*/ 2387988 h 3976446"/>
                <a:gd name="connsiteX26" fmla="*/ 3795910 w 3795910"/>
                <a:gd name="connsiteY26" fmla="*/ 3326763 h 3976446"/>
                <a:gd name="connsiteX27" fmla="*/ 3669933 w 3795910"/>
                <a:gd name="connsiteY27" fmla="*/ 3444186 h 3976446"/>
                <a:gd name="connsiteX28" fmla="*/ 2063838 w 3795910"/>
                <a:gd name="connsiteY28" fmla="*/ 3976446 h 3976446"/>
                <a:gd name="connsiteX29" fmla="*/ 580998 w 3795910"/>
                <a:gd name="connsiteY29" fmla="*/ 2921799 h 3976446"/>
                <a:gd name="connsiteX30" fmla="*/ 0 w 3795910"/>
                <a:gd name="connsiteY30" fmla="*/ 1629967 h 3976446"/>
                <a:gd name="connsiteX31" fmla="*/ 766593 w 3795910"/>
                <a:gd name="connsiteY31" fmla="*/ 80506 h 3976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795910" h="3976446">
                  <a:moveTo>
                    <a:pt x="2580815" y="0"/>
                  </a:moveTo>
                  <a:lnTo>
                    <a:pt x="3459445" y="0"/>
                  </a:lnTo>
                  <a:lnTo>
                    <a:pt x="3508635" y="43712"/>
                  </a:lnTo>
                  <a:cubicBezTo>
                    <a:pt x="3564724" y="98406"/>
                    <a:pt x="3618554" y="155892"/>
                    <a:pt x="3669933" y="215854"/>
                  </a:cubicBezTo>
                  <a:lnTo>
                    <a:pt x="3795910" y="376541"/>
                  </a:lnTo>
                  <a:lnTo>
                    <a:pt x="3795910" y="1510297"/>
                  </a:lnTo>
                  <a:lnTo>
                    <a:pt x="3768579" y="1396156"/>
                  </a:lnTo>
                  <a:cubicBezTo>
                    <a:pt x="3750381" y="1332688"/>
                    <a:pt x="3729281" y="1269653"/>
                    <a:pt x="3705364" y="1207496"/>
                  </a:cubicBezTo>
                  <a:cubicBezTo>
                    <a:pt x="3610748" y="961606"/>
                    <a:pt x="3471482" y="727482"/>
                    <a:pt x="3302720" y="530511"/>
                  </a:cubicBezTo>
                  <a:cubicBezTo>
                    <a:pt x="3134198" y="333783"/>
                    <a:pt x="2934810" y="172918"/>
                    <a:pt x="2726154" y="65165"/>
                  </a:cubicBezTo>
                  <a:close/>
                  <a:moveTo>
                    <a:pt x="875937" y="0"/>
                  </a:moveTo>
                  <a:lnTo>
                    <a:pt x="1715693" y="0"/>
                  </a:lnTo>
                  <a:lnTo>
                    <a:pt x="1710753" y="2712"/>
                  </a:lnTo>
                  <a:cubicBezTo>
                    <a:pt x="1639116" y="45512"/>
                    <a:pt x="1560209" y="102126"/>
                    <a:pt x="1462046" y="173724"/>
                  </a:cubicBezTo>
                  <a:cubicBezTo>
                    <a:pt x="1396524" y="221516"/>
                    <a:pt x="1328744" y="270920"/>
                    <a:pt x="1253712" y="321855"/>
                  </a:cubicBezTo>
                  <a:cubicBezTo>
                    <a:pt x="988236" y="501981"/>
                    <a:pt x="799488" y="686782"/>
                    <a:pt x="676824" y="886976"/>
                  </a:cubicBezTo>
                  <a:cubicBezTo>
                    <a:pt x="546746" y="1099179"/>
                    <a:pt x="483560" y="1342248"/>
                    <a:pt x="483560" y="1629967"/>
                  </a:cubicBezTo>
                  <a:cubicBezTo>
                    <a:pt x="483560" y="1793249"/>
                    <a:pt x="522648" y="1945087"/>
                    <a:pt x="606626" y="2107886"/>
                  </a:cubicBezTo>
                  <a:cubicBezTo>
                    <a:pt x="692862" y="2275037"/>
                    <a:pt x="818588" y="2440495"/>
                    <a:pt x="961964" y="2624007"/>
                  </a:cubicBezTo>
                  <a:cubicBezTo>
                    <a:pt x="995572" y="2667044"/>
                    <a:pt x="1028694" y="2709919"/>
                    <a:pt x="1060690" y="2751425"/>
                  </a:cubicBezTo>
                  <a:cubicBezTo>
                    <a:pt x="1230824" y="2971929"/>
                    <a:pt x="1391526" y="3180182"/>
                    <a:pt x="1561498" y="3315257"/>
                  </a:cubicBezTo>
                  <a:cubicBezTo>
                    <a:pt x="1718172" y="3439773"/>
                    <a:pt x="1868398" y="3492885"/>
                    <a:pt x="2063838" y="3492885"/>
                  </a:cubicBezTo>
                  <a:cubicBezTo>
                    <a:pt x="2576976" y="3492885"/>
                    <a:pt x="3037004" y="3344029"/>
                    <a:pt x="3359136" y="3073718"/>
                  </a:cubicBezTo>
                  <a:cubicBezTo>
                    <a:pt x="3514680" y="2943157"/>
                    <a:pt x="3635490" y="2786805"/>
                    <a:pt x="3718180" y="2608775"/>
                  </a:cubicBezTo>
                  <a:cubicBezTo>
                    <a:pt x="3740323" y="2561124"/>
                    <a:pt x="3759736" y="2511891"/>
                    <a:pt x="3776400" y="2461172"/>
                  </a:cubicBezTo>
                  <a:lnTo>
                    <a:pt x="3795910" y="2387988"/>
                  </a:lnTo>
                  <a:lnTo>
                    <a:pt x="3795910" y="3326763"/>
                  </a:lnTo>
                  <a:lnTo>
                    <a:pt x="3669933" y="3444186"/>
                  </a:lnTo>
                  <a:cubicBezTo>
                    <a:pt x="3258897" y="3789046"/>
                    <a:pt x="2691056" y="3976446"/>
                    <a:pt x="2063838" y="3976446"/>
                  </a:cubicBezTo>
                  <a:cubicBezTo>
                    <a:pt x="1338094" y="3976446"/>
                    <a:pt x="996780" y="3453877"/>
                    <a:pt x="580998" y="2921799"/>
                  </a:cubicBezTo>
                  <a:cubicBezTo>
                    <a:pt x="278128" y="2534226"/>
                    <a:pt x="0" y="2160836"/>
                    <a:pt x="0" y="1629967"/>
                  </a:cubicBezTo>
                  <a:cubicBezTo>
                    <a:pt x="0" y="941134"/>
                    <a:pt x="289455" y="463702"/>
                    <a:pt x="766593" y="80506"/>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41" name="Freeform: Shape 40">
              <a:extLst>
                <a:ext uri="{FF2B5EF4-FFF2-40B4-BE49-F238E27FC236}">
                  <a16:creationId xmlns:a16="http://schemas.microsoft.com/office/drawing/2014/main" id="{D78D78D6-6C82-4A4B-8C11-568BD5AC7C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19432" y="8192"/>
              <a:ext cx="4072264" cy="4166243"/>
            </a:xfrm>
            <a:custGeom>
              <a:avLst/>
              <a:gdLst>
                <a:gd name="connsiteX0" fmla="*/ 32479 w 4072264"/>
                <a:gd name="connsiteY0" fmla="*/ 1644313 h 4166243"/>
                <a:gd name="connsiteX1" fmla="*/ 32318 w 4072264"/>
                <a:gd name="connsiteY1" fmla="*/ 1657691 h 4166243"/>
                <a:gd name="connsiteX2" fmla="*/ 32399 w 4072264"/>
                <a:gd name="connsiteY2" fmla="*/ 1669458 h 4166243"/>
                <a:gd name="connsiteX3" fmla="*/ 32479 w 4072264"/>
                <a:gd name="connsiteY3" fmla="*/ 1644313 h 4166243"/>
                <a:gd name="connsiteX4" fmla="*/ 3644856 w 4072264"/>
                <a:gd name="connsiteY4" fmla="*/ 0 h 4166243"/>
                <a:gd name="connsiteX5" fmla="*/ 4072264 w 4072264"/>
                <a:gd name="connsiteY5" fmla="*/ 0 h 4166243"/>
                <a:gd name="connsiteX6" fmla="*/ 4072264 w 4072264"/>
                <a:gd name="connsiteY6" fmla="*/ 475595 h 4166243"/>
                <a:gd name="connsiteX7" fmla="*/ 4056974 w 4072264"/>
                <a:gd name="connsiteY7" fmla="*/ 454219 h 4166243"/>
                <a:gd name="connsiteX8" fmla="*/ 4023144 w 4072264"/>
                <a:gd name="connsiteY8" fmla="*/ 408815 h 4166243"/>
                <a:gd name="connsiteX9" fmla="*/ 4022984 w 4072264"/>
                <a:gd name="connsiteY9" fmla="*/ 408654 h 4166243"/>
                <a:gd name="connsiteX10" fmla="*/ 4022822 w 4072264"/>
                <a:gd name="connsiteY10" fmla="*/ 408493 h 4166243"/>
                <a:gd name="connsiteX11" fmla="*/ 3995984 w 4072264"/>
                <a:gd name="connsiteY11" fmla="*/ 373435 h 4166243"/>
                <a:gd name="connsiteX12" fmla="*/ 3990424 w 4072264"/>
                <a:gd name="connsiteY12" fmla="*/ 366342 h 4166243"/>
                <a:gd name="connsiteX13" fmla="*/ 3957622 w 4072264"/>
                <a:gd name="connsiteY13" fmla="*/ 325240 h 4166243"/>
                <a:gd name="connsiteX14" fmla="*/ 3817228 w 4072264"/>
                <a:gd name="connsiteY14" fmla="*/ 165262 h 4166243"/>
                <a:gd name="connsiteX15" fmla="*/ 3663395 w 4072264"/>
                <a:gd name="connsiteY15" fmla="*/ 15247 h 4166243"/>
                <a:gd name="connsiteX16" fmla="*/ 750521 w 4072264"/>
                <a:gd name="connsiteY16" fmla="*/ 0 h 4166243"/>
                <a:gd name="connsiteX17" fmla="*/ 1219165 w 4072264"/>
                <a:gd name="connsiteY17" fmla="*/ 0 h 4166243"/>
                <a:gd name="connsiteX18" fmla="*/ 1207612 w 4072264"/>
                <a:gd name="connsiteY18" fmla="*/ 8508 h 4166243"/>
                <a:gd name="connsiteX19" fmla="*/ 1165058 w 4072264"/>
                <a:gd name="connsiteY19" fmla="*/ 39778 h 4166243"/>
                <a:gd name="connsiteX20" fmla="*/ 1164898 w 4072264"/>
                <a:gd name="connsiteY20" fmla="*/ 39939 h 4166243"/>
                <a:gd name="connsiteX21" fmla="*/ 1164736 w 4072264"/>
                <a:gd name="connsiteY21" fmla="*/ 40100 h 4166243"/>
                <a:gd name="connsiteX22" fmla="*/ 1092606 w 4072264"/>
                <a:gd name="connsiteY22" fmla="*/ 94823 h 4166243"/>
                <a:gd name="connsiteX23" fmla="*/ 1078984 w 4072264"/>
                <a:gd name="connsiteY23" fmla="*/ 105381 h 4166243"/>
                <a:gd name="connsiteX24" fmla="*/ 1072376 w 4072264"/>
                <a:gd name="connsiteY24" fmla="*/ 110700 h 4166243"/>
                <a:gd name="connsiteX25" fmla="*/ 995974 w 4072264"/>
                <a:gd name="connsiteY25" fmla="*/ 173724 h 4166243"/>
                <a:gd name="connsiteX26" fmla="*/ 839784 w 4072264"/>
                <a:gd name="connsiteY26" fmla="*/ 318309 h 4166243"/>
                <a:gd name="connsiteX27" fmla="*/ 580030 w 4072264"/>
                <a:gd name="connsiteY27" fmla="*/ 641730 h 4166243"/>
                <a:gd name="connsiteX28" fmla="*/ 482754 w 4072264"/>
                <a:gd name="connsiteY28" fmla="*/ 819842 h 4166243"/>
                <a:gd name="connsiteX29" fmla="*/ 482674 w 4072264"/>
                <a:gd name="connsiteY29" fmla="*/ 820003 h 4166243"/>
                <a:gd name="connsiteX30" fmla="*/ 482594 w 4072264"/>
                <a:gd name="connsiteY30" fmla="*/ 820164 h 4166243"/>
                <a:gd name="connsiteX31" fmla="*/ 409092 w 4072264"/>
                <a:gd name="connsiteY31" fmla="*/ 1008189 h 4166243"/>
                <a:gd name="connsiteX32" fmla="*/ 358238 w 4072264"/>
                <a:gd name="connsiteY32" fmla="*/ 1204514 h 4166243"/>
                <a:gd name="connsiteX33" fmla="*/ 341474 w 4072264"/>
                <a:gd name="connsiteY33" fmla="*/ 1304128 h 4166243"/>
                <a:gd name="connsiteX34" fmla="*/ 330110 w 4072264"/>
                <a:gd name="connsiteY34" fmla="*/ 1404144 h 4166243"/>
                <a:gd name="connsiteX35" fmla="*/ 321084 w 4072264"/>
                <a:gd name="connsiteY35" fmla="*/ 1611189 h 4166243"/>
                <a:gd name="connsiteX36" fmla="*/ 321084 w 4072264"/>
                <a:gd name="connsiteY36" fmla="*/ 1621586 h 4166243"/>
                <a:gd name="connsiteX37" fmla="*/ 321004 w 4072264"/>
                <a:gd name="connsiteY37" fmla="*/ 1635286 h 4166243"/>
                <a:gd name="connsiteX38" fmla="*/ 321406 w 4072264"/>
                <a:gd name="connsiteY38" fmla="*/ 1661963 h 4166243"/>
                <a:gd name="connsiteX39" fmla="*/ 321406 w 4072264"/>
                <a:gd name="connsiteY39" fmla="*/ 1662205 h 4166243"/>
                <a:gd name="connsiteX40" fmla="*/ 321406 w 4072264"/>
                <a:gd name="connsiteY40" fmla="*/ 1662446 h 4166243"/>
                <a:gd name="connsiteX41" fmla="*/ 322052 w 4072264"/>
                <a:gd name="connsiteY41" fmla="*/ 1687511 h 4166243"/>
                <a:gd name="connsiteX42" fmla="*/ 323340 w 4072264"/>
                <a:gd name="connsiteY42" fmla="*/ 1712737 h 4166243"/>
                <a:gd name="connsiteX43" fmla="*/ 331964 w 4072264"/>
                <a:gd name="connsiteY43" fmla="*/ 1811544 h 4166243"/>
                <a:gd name="connsiteX44" fmla="*/ 435204 w 4072264"/>
                <a:gd name="connsiteY44" fmla="*/ 2193557 h 4166243"/>
                <a:gd name="connsiteX45" fmla="*/ 525146 w 4072264"/>
                <a:gd name="connsiteY45" fmla="*/ 2374973 h 4166243"/>
                <a:gd name="connsiteX46" fmla="*/ 635076 w 4072264"/>
                <a:gd name="connsiteY46" fmla="*/ 2550989 h 4166243"/>
                <a:gd name="connsiteX47" fmla="*/ 760076 w 4072264"/>
                <a:gd name="connsiteY47" fmla="*/ 2723056 h 4166243"/>
                <a:gd name="connsiteX48" fmla="*/ 826324 w 4072264"/>
                <a:gd name="connsiteY48" fmla="*/ 2808002 h 4166243"/>
                <a:gd name="connsiteX49" fmla="*/ 895634 w 4072264"/>
                <a:gd name="connsiteY49" fmla="*/ 2894640 h 4166243"/>
                <a:gd name="connsiteX50" fmla="*/ 1009998 w 4072264"/>
                <a:gd name="connsiteY50" fmla="*/ 3040675 h 4166243"/>
                <a:gd name="connsiteX51" fmla="*/ 1168604 w 4072264"/>
                <a:gd name="connsiteY51" fmla="*/ 3241353 h 4166243"/>
                <a:gd name="connsiteX52" fmla="*/ 1452938 w 4072264"/>
                <a:gd name="connsiteY52" fmla="*/ 3553733 h 4166243"/>
                <a:gd name="connsiteX53" fmla="*/ 1609774 w 4072264"/>
                <a:gd name="connsiteY53" fmla="*/ 3682925 h 4166243"/>
                <a:gd name="connsiteX54" fmla="*/ 1780550 w 4072264"/>
                <a:gd name="connsiteY54" fmla="*/ 3785117 h 4166243"/>
                <a:gd name="connsiteX55" fmla="*/ 2162966 w 4072264"/>
                <a:gd name="connsiteY55" fmla="*/ 3891903 h 4166243"/>
                <a:gd name="connsiteX56" fmla="*/ 2264918 w 4072264"/>
                <a:gd name="connsiteY56" fmla="*/ 3897948 h 4166243"/>
                <a:gd name="connsiteX57" fmla="*/ 2268866 w 4072264"/>
                <a:gd name="connsiteY57" fmla="*/ 3898028 h 4166243"/>
                <a:gd name="connsiteX58" fmla="*/ 2317546 w 4072264"/>
                <a:gd name="connsiteY58" fmla="*/ 3898270 h 4166243"/>
                <a:gd name="connsiteX59" fmla="*/ 2332938 w 4072264"/>
                <a:gd name="connsiteY59" fmla="*/ 3898189 h 4166243"/>
                <a:gd name="connsiteX60" fmla="*/ 2371542 w 4072264"/>
                <a:gd name="connsiteY60" fmla="*/ 3897706 h 4166243"/>
                <a:gd name="connsiteX61" fmla="*/ 2586566 w 4072264"/>
                <a:gd name="connsiteY61" fmla="*/ 3887067 h 4166243"/>
                <a:gd name="connsiteX62" fmla="*/ 3012342 w 4072264"/>
                <a:gd name="connsiteY62" fmla="*/ 3822270 h 4166243"/>
                <a:gd name="connsiteX63" fmla="*/ 3422482 w 4072264"/>
                <a:gd name="connsiteY63" fmla="*/ 3692031 h 4166243"/>
                <a:gd name="connsiteX64" fmla="*/ 3520806 w 4072264"/>
                <a:gd name="connsiteY64" fmla="*/ 3648592 h 4166243"/>
                <a:gd name="connsiteX65" fmla="*/ 3617034 w 4072264"/>
                <a:gd name="connsiteY65" fmla="*/ 3600236 h 4166243"/>
                <a:gd name="connsiteX66" fmla="*/ 3801190 w 4072264"/>
                <a:gd name="connsiteY66" fmla="*/ 3489984 h 4166243"/>
                <a:gd name="connsiteX67" fmla="*/ 3972270 w 4072264"/>
                <a:gd name="connsiteY67" fmla="*/ 3360792 h 4166243"/>
                <a:gd name="connsiteX68" fmla="*/ 4072264 w 4072264"/>
                <a:gd name="connsiteY68" fmla="*/ 3265310 h 4166243"/>
                <a:gd name="connsiteX69" fmla="*/ 4072264 w 4072264"/>
                <a:gd name="connsiteY69" fmla="*/ 3510549 h 4166243"/>
                <a:gd name="connsiteX70" fmla="*/ 3999825 w 4072264"/>
                <a:gd name="connsiteY70" fmla="*/ 3577347 h 4166243"/>
                <a:gd name="connsiteX71" fmla="*/ 3626222 w 4072264"/>
                <a:gd name="connsiteY71" fmla="*/ 3843467 h 4166243"/>
                <a:gd name="connsiteX72" fmla="*/ 2418610 w 4072264"/>
                <a:gd name="connsiteY72" fmla="*/ 4166243 h 4166243"/>
                <a:gd name="connsiteX73" fmla="*/ 1477278 w 4072264"/>
                <a:gd name="connsiteY73" fmla="*/ 3976204 h 4166243"/>
                <a:gd name="connsiteX74" fmla="*/ 708738 w 4072264"/>
                <a:gd name="connsiteY74" fmla="*/ 3458069 h 4166243"/>
                <a:gd name="connsiteX75" fmla="*/ 190604 w 4072264"/>
                <a:gd name="connsiteY75" fmla="*/ 2689529 h 4166243"/>
                <a:gd name="connsiteX76" fmla="*/ 564 w 4072264"/>
                <a:gd name="connsiteY76" fmla="*/ 1748440 h 4166243"/>
                <a:gd name="connsiteX77" fmla="*/ 806 w 4072264"/>
                <a:gd name="connsiteY77" fmla="*/ 1729661 h 4166243"/>
                <a:gd name="connsiteX78" fmla="*/ 968 w 4072264"/>
                <a:gd name="connsiteY78" fmla="*/ 1720474 h 4166243"/>
                <a:gd name="connsiteX79" fmla="*/ 242 w 4072264"/>
                <a:gd name="connsiteY79" fmla="*/ 1700406 h 4166243"/>
                <a:gd name="connsiteX80" fmla="*/ 242 w 4072264"/>
                <a:gd name="connsiteY80" fmla="*/ 1699922 h 4166243"/>
                <a:gd name="connsiteX81" fmla="*/ 242 w 4072264"/>
                <a:gd name="connsiteY81" fmla="*/ 1699439 h 4166243"/>
                <a:gd name="connsiteX82" fmla="*/ 81 w 4072264"/>
                <a:gd name="connsiteY82" fmla="*/ 1669942 h 4166243"/>
                <a:gd name="connsiteX83" fmla="*/ 0 w 4072264"/>
                <a:gd name="connsiteY83" fmla="*/ 1657691 h 4166243"/>
                <a:gd name="connsiteX84" fmla="*/ 564 w 4072264"/>
                <a:gd name="connsiteY84" fmla="*/ 1620860 h 4166243"/>
                <a:gd name="connsiteX85" fmla="*/ 806 w 4072264"/>
                <a:gd name="connsiteY85" fmla="*/ 1610383 h 4166243"/>
                <a:gd name="connsiteX86" fmla="*/ 4917 w 4072264"/>
                <a:gd name="connsiteY86" fmla="*/ 1508432 h 4166243"/>
                <a:gd name="connsiteX87" fmla="*/ 5722 w 4072264"/>
                <a:gd name="connsiteY87" fmla="*/ 1492878 h 4166243"/>
                <a:gd name="connsiteX88" fmla="*/ 5722 w 4072264"/>
                <a:gd name="connsiteY88" fmla="*/ 1492394 h 4166243"/>
                <a:gd name="connsiteX89" fmla="*/ 5803 w 4072264"/>
                <a:gd name="connsiteY89" fmla="*/ 1491911 h 4166243"/>
                <a:gd name="connsiteX90" fmla="*/ 7012 w 4072264"/>
                <a:gd name="connsiteY90" fmla="*/ 1477565 h 4166243"/>
                <a:gd name="connsiteX91" fmla="*/ 17086 w 4072264"/>
                <a:gd name="connsiteY91" fmla="*/ 1374486 h 4166243"/>
                <a:gd name="connsiteX92" fmla="*/ 57302 w 4072264"/>
                <a:gd name="connsiteY92" fmla="*/ 1139556 h 4166243"/>
                <a:gd name="connsiteX93" fmla="*/ 126935 w 4072264"/>
                <a:gd name="connsiteY93" fmla="*/ 909139 h 4166243"/>
                <a:gd name="connsiteX94" fmla="*/ 228161 w 4072264"/>
                <a:gd name="connsiteY94" fmla="*/ 689683 h 4166243"/>
                <a:gd name="connsiteX95" fmla="*/ 332850 w 4072264"/>
                <a:gd name="connsiteY95" fmla="*/ 525031 h 4166243"/>
                <a:gd name="connsiteX96" fmla="*/ 710763 w 4072264"/>
                <a:gd name="connsiteY96" fmla="*/ 37249 h 416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4072264" h="4166243">
                  <a:moveTo>
                    <a:pt x="32479" y="1644313"/>
                  </a:moveTo>
                  <a:cubicBezTo>
                    <a:pt x="32399" y="1648746"/>
                    <a:pt x="32318" y="1653178"/>
                    <a:pt x="32318" y="1657691"/>
                  </a:cubicBezTo>
                  <a:cubicBezTo>
                    <a:pt x="32318" y="1661560"/>
                    <a:pt x="32318" y="1665428"/>
                    <a:pt x="32399" y="1669458"/>
                  </a:cubicBezTo>
                  <a:cubicBezTo>
                    <a:pt x="32238" y="1660915"/>
                    <a:pt x="32399" y="1652614"/>
                    <a:pt x="32479" y="1644313"/>
                  </a:cubicBezTo>
                  <a:close/>
                  <a:moveTo>
                    <a:pt x="3644856" y="0"/>
                  </a:moveTo>
                  <a:lnTo>
                    <a:pt x="4072264" y="0"/>
                  </a:lnTo>
                  <a:lnTo>
                    <a:pt x="4072264" y="475595"/>
                  </a:lnTo>
                  <a:lnTo>
                    <a:pt x="4056974" y="454219"/>
                  </a:lnTo>
                  <a:cubicBezTo>
                    <a:pt x="4046396" y="439662"/>
                    <a:pt x="4034951" y="424208"/>
                    <a:pt x="4023144" y="408815"/>
                  </a:cubicBezTo>
                  <a:lnTo>
                    <a:pt x="4022984" y="408654"/>
                  </a:lnTo>
                  <a:lnTo>
                    <a:pt x="4022822" y="408493"/>
                  </a:lnTo>
                  <a:cubicBezTo>
                    <a:pt x="4014118" y="396726"/>
                    <a:pt x="4004930" y="384879"/>
                    <a:pt x="3995984" y="373435"/>
                  </a:cubicBezTo>
                  <a:lnTo>
                    <a:pt x="3990424" y="366342"/>
                  </a:lnTo>
                  <a:cubicBezTo>
                    <a:pt x="3979060" y="351433"/>
                    <a:pt x="3967454" y="337248"/>
                    <a:pt x="3957622" y="325240"/>
                  </a:cubicBezTo>
                  <a:cubicBezTo>
                    <a:pt x="3908782" y="265601"/>
                    <a:pt x="3862844" y="213295"/>
                    <a:pt x="3817228" y="165262"/>
                  </a:cubicBezTo>
                  <a:cubicBezTo>
                    <a:pt x="3767905" y="112957"/>
                    <a:pt x="3716507" y="62848"/>
                    <a:pt x="3663395" y="15247"/>
                  </a:cubicBezTo>
                  <a:close/>
                  <a:moveTo>
                    <a:pt x="750521" y="0"/>
                  </a:moveTo>
                  <a:lnTo>
                    <a:pt x="1219165" y="0"/>
                  </a:lnTo>
                  <a:lnTo>
                    <a:pt x="1207612" y="8508"/>
                  </a:lnTo>
                  <a:cubicBezTo>
                    <a:pt x="1192782" y="19307"/>
                    <a:pt x="1178680" y="29542"/>
                    <a:pt x="1165058" y="39778"/>
                  </a:cubicBezTo>
                  <a:lnTo>
                    <a:pt x="1164898" y="39939"/>
                  </a:lnTo>
                  <a:lnTo>
                    <a:pt x="1164736" y="40100"/>
                  </a:lnTo>
                  <a:cubicBezTo>
                    <a:pt x="1140478" y="57750"/>
                    <a:pt x="1116138" y="76609"/>
                    <a:pt x="1092606" y="94823"/>
                  </a:cubicBezTo>
                  <a:lnTo>
                    <a:pt x="1078984" y="105381"/>
                  </a:lnTo>
                  <a:lnTo>
                    <a:pt x="1072376" y="110700"/>
                  </a:lnTo>
                  <a:cubicBezTo>
                    <a:pt x="1047070" y="131171"/>
                    <a:pt x="1020878" y="152206"/>
                    <a:pt x="995974" y="173724"/>
                  </a:cubicBezTo>
                  <a:cubicBezTo>
                    <a:pt x="940526" y="221032"/>
                    <a:pt x="887978" y="269711"/>
                    <a:pt x="839784" y="318309"/>
                  </a:cubicBezTo>
                  <a:cubicBezTo>
                    <a:pt x="737672" y="421791"/>
                    <a:pt x="650228" y="530672"/>
                    <a:pt x="580030" y="641730"/>
                  </a:cubicBezTo>
                  <a:cubicBezTo>
                    <a:pt x="540620" y="704593"/>
                    <a:pt x="508786" y="762782"/>
                    <a:pt x="482754" y="819842"/>
                  </a:cubicBezTo>
                  <a:lnTo>
                    <a:pt x="482674" y="820003"/>
                  </a:lnTo>
                  <a:lnTo>
                    <a:pt x="482594" y="820164"/>
                  </a:lnTo>
                  <a:cubicBezTo>
                    <a:pt x="455272" y="878192"/>
                    <a:pt x="430530" y="941457"/>
                    <a:pt x="409092" y="1008189"/>
                  </a:cubicBezTo>
                  <a:cubicBezTo>
                    <a:pt x="389346" y="1069601"/>
                    <a:pt x="372180" y="1135688"/>
                    <a:pt x="358238" y="1204514"/>
                  </a:cubicBezTo>
                  <a:cubicBezTo>
                    <a:pt x="351952" y="1236188"/>
                    <a:pt x="346310" y="1269795"/>
                    <a:pt x="341474" y="1304128"/>
                  </a:cubicBezTo>
                  <a:cubicBezTo>
                    <a:pt x="336962" y="1336365"/>
                    <a:pt x="333174" y="1370053"/>
                    <a:pt x="330110" y="1404144"/>
                  </a:cubicBezTo>
                  <a:cubicBezTo>
                    <a:pt x="324146" y="1469344"/>
                    <a:pt x="321246" y="1537043"/>
                    <a:pt x="321084" y="1611189"/>
                  </a:cubicBezTo>
                  <a:lnTo>
                    <a:pt x="321084" y="1621586"/>
                  </a:lnTo>
                  <a:cubicBezTo>
                    <a:pt x="321004" y="1626179"/>
                    <a:pt x="321004" y="1630693"/>
                    <a:pt x="321004" y="1635286"/>
                  </a:cubicBezTo>
                  <a:cubicBezTo>
                    <a:pt x="321004" y="1646328"/>
                    <a:pt x="321084" y="1654548"/>
                    <a:pt x="321406" y="1661963"/>
                  </a:cubicBezTo>
                  <a:lnTo>
                    <a:pt x="321406" y="1662205"/>
                  </a:lnTo>
                  <a:lnTo>
                    <a:pt x="321406" y="1662446"/>
                  </a:lnTo>
                  <a:lnTo>
                    <a:pt x="322052" y="1687511"/>
                  </a:lnTo>
                  <a:lnTo>
                    <a:pt x="323340" y="1712737"/>
                  </a:lnTo>
                  <a:cubicBezTo>
                    <a:pt x="324630" y="1741428"/>
                    <a:pt x="327290" y="1771973"/>
                    <a:pt x="331964" y="1811544"/>
                  </a:cubicBezTo>
                  <a:cubicBezTo>
                    <a:pt x="347680" y="1940091"/>
                    <a:pt x="382416" y="2068637"/>
                    <a:pt x="435204" y="2193557"/>
                  </a:cubicBezTo>
                  <a:cubicBezTo>
                    <a:pt x="459140" y="2250859"/>
                    <a:pt x="488558" y="2310176"/>
                    <a:pt x="525146" y="2374973"/>
                  </a:cubicBezTo>
                  <a:cubicBezTo>
                    <a:pt x="556416" y="2430744"/>
                    <a:pt x="592362" y="2488287"/>
                    <a:pt x="635076" y="2550989"/>
                  </a:cubicBezTo>
                  <a:cubicBezTo>
                    <a:pt x="670216" y="2602569"/>
                    <a:pt x="709948" y="2657292"/>
                    <a:pt x="760076" y="2723056"/>
                  </a:cubicBezTo>
                  <a:cubicBezTo>
                    <a:pt x="781998" y="2751909"/>
                    <a:pt x="804968" y="2781003"/>
                    <a:pt x="826324" y="2808002"/>
                  </a:cubicBezTo>
                  <a:lnTo>
                    <a:pt x="895634" y="2894640"/>
                  </a:lnTo>
                  <a:cubicBezTo>
                    <a:pt x="934320" y="2943399"/>
                    <a:pt x="972762" y="2992883"/>
                    <a:pt x="1009998" y="3040675"/>
                  </a:cubicBezTo>
                  <a:cubicBezTo>
                    <a:pt x="1061818" y="3107245"/>
                    <a:pt x="1115414" y="3176153"/>
                    <a:pt x="1168604" y="3241353"/>
                  </a:cubicBezTo>
                  <a:cubicBezTo>
                    <a:pt x="1276680" y="3374896"/>
                    <a:pt x="1364448" y="3471286"/>
                    <a:pt x="1452938" y="3553733"/>
                  </a:cubicBezTo>
                  <a:cubicBezTo>
                    <a:pt x="1507178" y="3603943"/>
                    <a:pt x="1558516" y="3646254"/>
                    <a:pt x="1609774" y="3682925"/>
                  </a:cubicBezTo>
                  <a:cubicBezTo>
                    <a:pt x="1668042" y="3724269"/>
                    <a:pt x="1723814" y="3757634"/>
                    <a:pt x="1780550" y="3785117"/>
                  </a:cubicBezTo>
                  <a:cubicBezTo>
                    <a:pt x="1897734" y="3842580"/>
                    <a:pt x="2026442" y="3878525"/>
                    <a:pt x="2162966" y="3891903"/>
                  </a:cubicBezTo>
                  <a:cubicBezTo>
                    <a:pt x="2195366" y="3895046"/>
                    <a:pt x="2229778" y="3897061"/>
                    <a:pt x="2264918" y="3897948"/>
                  </a:cubicBezTo>
                  <a:lnTo>
                    <a:pt x="2268866" y="3898028"/>
                  </a:lnTo>
                  <a:cubicBezTo>
                    <a:pt x="2284664" y="3898270"/>
                    <a:pt x="2300862" y="3898512"/>
                    <a:pt x="2317546" y="3898270"/>
                  </a:cubicBezTo>
                  <a:cubicBezTo>
                    <a:pt x="2322704" y="3898270"/>
                    <a:pt x="2327780" y="3898189"/>
                    <a:pt x="2332938" y="3898189"/>
                  </a:cubicBezTo>
                  <a:cubicBezTo>
                    <a:pt x="2345592" y="3898189"/>
                    <a:pt x="2358568" y="3898109"/>
                    <a:pt x="2371542" y="3897706"/>
                  </a:cubicBezTo>
                  <a:cubicBezTo>
                    <a:pt x="2445044" y="3896336"/>
                    <a:pt x="2517416" y="3892709"/>
                    <a:pt x="2586566" y="3887067"/>
                  </a:cubicBezTo>
                  <a:cubicBezTo>
                    <a:pt x="2736632" y="3874414"/>
                    <a:pt x="2879846" y="3852654"/>
                    <a:pt x="3012342" y="3822270"/>
                  </a:cubicBezTo>
                  <a:cubicBezTo>
                    <a:pt x="3157168" y="3788985"/>
                    <a:pt x="3295144" y="3745142"/>
                    <a:pt x="3422482" y="3692031"/>
                  </a:cubicBezTo>
                  <a:cubicBezTo>
                    <a:pt x="3455686" y="3678250"/>
                    <a:pt x="3488810" y="3663582"/>
                    <a:pt x="3520806" y="3648592"/>
                  </a:cubicBezTo>
                  <a:cubicBezTo>
                    <a:pt x="3551754" y="3633924"/>
                    <a:pt x="3584072" y="3617644"/>
                    <a:pt x="3617034" y="3600236"/>
                  </a:cubicBezTo>
                  <a:cubicBezTo>
                    <a:pt x="3678850" y="3567595"/>
                    <a:pt x="3740826" y="3530522"/>
                    <a:pt x="3801190" y="3489984"/>
                  </a:cubicBezTo>
                  <a:cubicBezTo>
                    <a:pt x="3860789" y="3450130"/>
                    <a:pt x="3917950" y="3406952"/>
                    <a:pt x="3972270" y="3360792"/>
                  </a:cubicBezTo>
                  <a:lnTo>
                    <a:pt x="4072264" y="3265310"/>
                  </a:lnTo>
                  <a:lnTo>
                    <a:pt x="4072264" y="3510549"/>
                  </a:lnTo>
                  <a:lnTo>
                    <a:pt x="3999825" y="3577347"/>
                  </a:lnTo>
                  <a:cubicBezTo>
                    <a:pt x="3884213" y="3677435"/>
                    <a:pt x="3759111" y="3766701"/>
                    <a:pt x="3626222" y="3843467"/>
                  </a:cubicBezTo>
                  <a:cubicBezTo>
                    <a:pt x="3260730" y="4054622"/>
                    <a:pt x="2843096" y="4166243"/>
                    <a:pt x="2418610" y="4166243"/>
                  </a:cubicBezTo>
                  <a:cubicBezTo>
                    <a:pt x="2092206" y="4166243"/>
                    <a:pt x="1775554" y="4102333"/>
                    <a:pt x="1477278" y="3976204"/>
                  </a:cubicBezTo>
                  <a:cubicBezTo>
                    <a:pt x="1189318" y="3854427"/>
                    <a:pt x="930774" y="3680104"/>
                    <a:pt x="708738" y="3458069"/>
                  </a:cubicBezTo>
                  <a:cubicBezTo>
                    <a:pt x="486704" y="3236033"/>
                    <a:pt x="312380" y="2977409"/>
                    <a:pt x="190604" y="2689529"/>
                  </a:cubicBezTo>
                  <a:cubicBezTo>
                    <a:pt x="64475" y="2391495"/>
                    <a:pt x="564" y="2074843"/>
                    <a:pt x="564" y="1748440"/>
                  </a:cubicBezTo>
                  <a:cubicBezTo>
                    <a:pt x="564" y="1742153"/>
                    <a:pt x="726" y="1735948"/>
                    <a:pt x="806" y="1729661"/>
                  </a:cubicBezTo>
                  <a:cubicBezTo>
                    <a:pt x="887" y="1726599"/>
                    <a:pt x="968" y="1723536"/>
                    <a:pt x="968" y="1720474"/>
                  </a:cubicBezTo>
                  <a:lnTo>
                    <a:pt x="242" y="1700406"/>
                  </a:lnTo>
                  <a:lnTo>
                    <a:pt x="242" y="1699922"/>
                  </a:lnTo>
                  <a:lnTo>
                    <a:pt x="242" y="1699439"/>
                  </a:lnTo>
                  <a:lnTo>
                    <a:pt x="81" y="1669942"/>
                  </a:lnTo>
                  <a:cubicBezTo>
                    <a:pt x="0" y="1665831"/>
                    <a:pt x="0" y="1661721"/>
                    <a:pt x="0" y="1657691"/>
                  </a:cubicBezTo>
                  <a:cubicBezTo>
                    <a:pt x="0" y="1645119"/>
                    <a:pt x="242" y="1632788"/>
                    <a:pt x="564" y="1620860"/>
                  </a:cubicBezTo>
                  <a:lnTo>
                    <a:pt x="806" y="1610383"/>
                  </a:lnTo>
                  <a:cubicBezTo>
                    <a:pt x="1209" y="1576211"/>
                    <a:pt x="3143" y="1541798"/>
                    <a:pt x="4917" y="1508432"/>
                  </a:cubicBezTo>
                  <a:lnTo>
                    <a:pt x="5722" y="1492878"/>
                  </a:lnTo>
                  <a:lnTo>
                    <a:pt x="5722" y="1492394"/>
                  </a:lnTo>
                  <a:lnTo>
                    <a:pt x="5803" y="1491911"/>
                  </a:lnTo>
                  <a:lnTo>
                    <a:pt x="7012" y="1477565"/>
                  </a:lnTo>
                  <a:cubicBezTo>
                    <a:pt x="9833" y="1443796"/>
                    <a:pt x="12734" y="1408899"/>
                    <a:pt x="17086" y="1374486"/>
                  </a:cubicBezTo>
                  <a:cubicBezTo>
                    <a:pt x="27160" y="1290024"/>
                    <a:pt x="40297" y="1213138"/>
                    <a:pt x="57302" y="1139556"/>
                  </a:cubicBezTo>
                  <a:cubicBezTo>
                    <a:pt x="75436" y="1060977"/>
                    <a:pt x="98888" y="983447"/>
                    <a:pt x="126935" y="909139"/>
                  </a:cubicBezTo>
                  <a:cubicBezTo>
                    <a:pt x="154740" y="835558"/>
                    <a:pt x="188750" y="761734"/>
                    <a:pt x="228161" y="689683"/>
                  </a:cubicBezTo>
                  <a:cubicBezTo>
                    <a:pt x="259914" y="632865"/>
                    <a:pt x="295134" y="577417"/>
                    <a:pt x="332850" y="525031"/>
                  </a:cubicBezTo>
                  <a:cubicBezTo>
                    <a:pt x="437702" y="346677"/>
                    <a:pt x="565020" y="182730"/>
                    <a:pt x="710763" y="37249"/>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285290177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Meet the Dawn - Ali Youssefi">
            <a:hlinkClick r:id="" action="ppaction://media"/>
            <a:extLst>
              <a:ext uri="{FF2B5EF4-FFF2-40B4-BE49-F238E27FC236}">
                <a16:creationId xmlns:a16="http://schemas.microsoft.com/office/drawing/2014/main" id="{9A512AAD-A638-A77B-3F4B-9744A3151F30}"/>
              </a:ext>
            </a:extLst>
          </p:cNvPr>
          <p:cNvPicPr>
            <a:picLocks noRot="1" noChangeAspect="1"/>
          </p:cNvPicPr>
          <p:nvPr>
            <a:videoFile r:link="rId1"/>
          </p:nvPr>
        </p:nvPicPr>
        <p:blipFill>
          <a:blip r:embed="rId3"/>
          <a:stretch>
            <a:fillRect/>
          </a:stretch>
        </p:blipFill>
        <p:spPr>
          <a:xfrm>
            <a:off x="802288" y="438052"/>
            <a:ext cx="10587424" cy="5981896"/>
          </a:xfrm>
          <a:prstGeom prst="rect">
            <a:avLst/>
          </a:prstGeom>
        </p:spPr>
      </p:pic>
    </p:spTree>
    <p:extLst>
      <p:ext uri="{BB962C8B-B14F-4D97-AF65-F5344CB8AC3E}">
        <p14:creationId xmlns:p14="http://schemas.microsoft.com/office/powerpoint/2010/main" val="1003963576"/>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B3F59054-3394-4D87-8BD0-A28DCD47F1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person, person&#10;&#10;Description automatically generated">
            <a:extLst>
              <a:ext uri="{FF2B5EF4-FFF2-40B4-BE49-F238E27FC236}">
                <a16:creationId xmlns:a16="http://schemas.microsoft.com/office/drawing/2014/main" id="{9379D2DC-A26E-5531-413E-309362F7CAC6}"/>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0967" r="29407" b="-1"/>
          <a:stretch/>
        </p:blipFill>
        <p:spPr>
          <a:xfrm>
            <a:off x="7381653" y="10"/>
            <a:ext cx="4810347" cy="6857990"/>
          </a:xfrm>
          <a:custGeom>
            <a:avLst/>
            <a:gdLst/>
            <a:ahLst/>
            <a:cxnLst/>
            <a:rect l="l" t="t" r="r" b="b"/>
            <a:pathLst>
              <a:path w="4817171" h="6858000">
                <a:moveTo>
                  <a:pt x="22751" y="0"/>
                </a:moveTo>
                <a:lnTo>
                  <a:pt x="4817171" y="0"/>
                </a:lnTo>
                <a:lnTo>
                  <a:pt x="4817171" y="6858000"/>
                </a:lnTo>
                <a:lnTo>
                  <a:pt x="0" y="6858000"/>
                </a:lnTo>
                <a:lnTo>
                  <a:pt x="6679" y="6845555"/>
                </a:lnTo>
                <a:cubicBezTo>
                  <a:pt x="496584" y="5886487"/>
                  <a:pt x="786702" y="4695963"/>
                  <a:pt x="786702" y="3406233"/>
                </a:cubicBezTo>
                <a:cubicBezTo>
                  <a:pt x="786702" y="2215714"/>
                  <a:pt x="539501" y="1109724"/>
                  <a:pt x="116147" y="192283"/>
                </a:cubicBezTo>
                <a:close/>
              </a:path>
            </a:pathLst>
          </a:custGeom>
        </p:spPr>
      </p:pic>
      <p:pic>
        <p:nvPicPr>
          <p:cNvPr id="10" name="Picture 9" descr="A group of people playing instruments&#10;&#10;Description automatically generated with low confidence">
            <a:extLst>
              <a:ext uri="{FF2B5EF4-FFF2-40B4-BE49-F238E27FC236}">
                <a16:creationId xmlns:a16="http://schemas.microsoft.com/office/drawing/2014/main" id="{122368D8-2429-9004-661B-71A3F994E991}"/>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r="-2" b="8913"/>
          <a:stretch/>
        </p:blipFill>
        <p:spPr>
          <a:xfrm>
            <a:off x="3136389" y="10"/>
            <a:ext cx="4979304" cy="3401558"/>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p:spPr>
      </p:pic>
      <p:pic>
        <p:nvPicPr>
          <p:cNvPr id="7" name="Picture 6" descr="A person smiling for the camera&#10;&#10;Description automatically generated with medium confidence">
            <a:extLst>
              <a:ext uri="{FF2B5EF4-FFF2-40B4-BE49-F238E27FC236}">
                <a16:creationId xmlns:a16="http://schemas.microsoft.com/office/drawing/2014/main" id="{912680FE-8F03-4845-2DEA-A1900AD237AA}"/>
              </a:ext>
            </a:extLst>
          </p:cNvPr>
          <p:cNvPicPr>
            <a:picLocks noChangeAspect="1"/>
          </p:cNvPicPr>
          <p:nvPr/>
        </p:nvPicPr>
        <p:blipFill rotWithShape="1">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r="3346"/>
          <a:stretch/>
        </p:blipFill>
        <p:spPr>
          <a:xfrm>
            <a:off x="3189428" y="3456432"/>
            <a:ext cx="4925479" cy="3401568"/>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p:spPr>
      </p:pic>
      <p:sp useBgFill="1">
        <p:nvSpPr>
          <p:cNvPr id="17" name="Freeform: Shape 16">
            <a:extLst>
              <a:ext uri="{FF2B5EF4-FFF2-40B4-BE49-F238E27FC236}">
                <a16:creationId xmlns:a16="http://schemas.microsoft.com/office/drawing/2014/main" id="{2FE0ABA9-CAF1-4816-837D-5F28AAA08E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45815" cy="6858000"/>
          </a:xfrm>
          <a:custGeom>
            <a:avLst/>
            <a:gdLst>
              <a:gd name="connsiteX0" fmla="*/ 0 w 3945815"/>
              <a:gd name="connsiteY0" fmla="*/ 0 h 6858000"/>
              <a:gd name="connsiteX1" fmla="*/ 3138662 w 3945815"/>
              <a:gd name="connsiteY1" fmla="*/ 0 h 6858000"/>
              <a:gd name="connsiteX2" fmla="*/ 3275260 w 3945815"/>
              <a:gd name="connsiteY2" fmla="*/ 267438 h 6858000"/>
              <a:gd name="connsiteX3" fmla="*/ 3945815 w 3945815"/>
              <a:gd name="connsiteY3" fmla="*/ 3481388 h 6858000"/>
              <a:gd name="connsiteX4" fmla="*/ 3275260 w 3945815"/>
              <a:gd name="connsiteY4" fmla="*/ 6695338 h 6858000"/>
              <a:gd name="connsiteX5" fmla="*/ 3192177 w 3945815"/>
              <a:gd name="connsiteY5" fmla="*/ 6858000 h 6858000"/>
              <a:gd name="connsiteX6" fmla="*/ 0 w 39458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5815" h="685800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 name="Freeform: Shape 18">
            <a:extLst>
              <a:ext uri="{FF2B5EF4-FFF2-40B4-BE49-F238E27FC236}">
                <a16:creationId xmlns:a16="http://schemas.microsoft.com/office/drawing/2014/main" id="{BC8B9C14-70F0-4F42-85FF-0DD3D5A585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36670" cy="6858000"/>
          </a:xfrm>
          <a:custGeom>
            <a:avLst/>
            <a:gdLst>
              <a:gd name="connsiteX0" fmla="*/ 0 w 3936670"/>
              <a:gd name="connsiteY0" fmla="*/ 0 h 6858000"/>
              <a:gd name="connsiteX1" fmla="*/ 3129517 w 3936670"/>
              <a:gd name="connsiteY1" fmla="*/ 0 h 6858000"/>
              <a:gd name="connsiteX2" fmla="*/ 3266115 w 3936670"/>
              <a:gd name="connsiteY2" fmla="*/ 267438 h 6858000"/>
              <a:gd name="connsiteX3" fmla="*/ 3936670 w 3936670"/>
              <a:gd name="connsiteY3" fmla="*/ 3481388 h 6858000"/>
              <a:gd name="connsiteX4" fmla="*/ 3266115 w 3936670"/>
              <a:gd name="connsiteY4" fmla="*/ 6695338 h 6858000"/>
              <a:gd name="connsiteX5" fmla="*/ 3183032 w 3936670"/>
              <a:gd name="connsiteY5" fmla="*/ 6858000 h 6858000"/>
              <a:gd name="connsiteX6" fmla="*/ 0 w 39366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6670" h="685800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98DE6C44-43F8-4DE4-AB81-66853FFEA0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06856"/>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2409529B-9B56-4F10-BE4D-F934DB89E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2089941"/>
            <a:ext cx="2834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8C33DC85-7F6C-2BB0-5BEF-B506D74BA266}"/>
              </a:ext>
            </a:extLst>
          </p:cNvPr>
          <p:cNvSpPr txBox="1"/>
          <p:nvPr/>
        </p:nvSpPr>
        <p:spPr>
          <a:xfrm>
            <a:off x="203050" y="2368029"/>
            <a:ext cx="3306363" cy="4145458"/>
          </a:xfrm>
          <a:prstGeom prst="rect">
            <a:avLst/>
          </a:prstGeom>
        </p:spPr>
        <p:txBody>
          <a:bodyPr vert="horz" lIns="91440" tIns="45720" rIns="91440" bIns="45720" rtlCol="0">
            <a:noAutofit/>
          </a:bodyPr>
          <a:lstStyle/>
          <a:p>
            <a:pPr marR="0">
              <a:lnSpc>
                <a:spcPct val="90000"/>
              </a:lnSpc>
              <a:spcBef>
                <a:spcPts val="0"/>
              </a:spcBef>
              <a:spcAft>
                <a:spcPts val="800"/>
              </a:spcAft>
            </a:pPr>
            <a:r>
              <a:rPr lang="en-US" sz="2200" b="1" dirty="0">
                <a:effectLst/>
              </a:rPr>
              <a:t>All humanity must obtain a livelihood by sweat of the brow and bodily exertion; at the same time seeking to lift the burden of others, striving to be the source of comfort to souls, and facilitating the means of living. This in itself is devotion to God. </a:t>
            </a:r>
          </a:p>
          <a:p>
            <a:pPr marR="0" algn="r">
              <a:lnSpc>
                <a:spcPct val="90000"/>
              </a:lnSpc>
              <a:spcBef>
                <a:spcPts val="0"/>
              </a:spcBef>
              <a:spcAft>
                <a:spcPts val="0"/>
              </a:spcAft>
            </a:pPr>
            <a:r>
              <a:rPr lang="en-US" b="1" dirty="0">
                <a:effectLst/>
              </a:rPr>
              <a:t>‘Abdu’l-Bahá, </a:t>
            </a:r>
          </a:p>
          <a:p>
            <a:pPr marR="0" algn="r">
              <a:lnSpc>
                <a:spcPct val="90000"/>
              </a:lnSpc>
              <a:spcBef>
                <a:spcPts val="0"/>
              </a:spcBef>
              <a:spcAft>
                <a:spcPts val="0"/>
              </a:spcAft>
            </a:pPr>
            <a:r>
              <a:rPr lang="en-US" b="1" i="1" dirty="0">
                <a:effectLst/>
              </a:rPr>
              <a:t>Promulgation of </a:t>
            </a:r>
          </a:p>
          <a:p>
            <a:pPr marR="0" algn="r">
              <a:lnSpc>
                <a:spcPct val="90000"/>
              </a:lnSpc>
              <a:spcBef>
                <a:spcPts val="0"/>
              </a:spcBef>
              <a:spcAft>
                <a:spcPts val="0"/>
              </a:spcAft>
            </a:pPr>
            <a:r>
              <a:rPr lang="en-US" b="1" i="1" dirty="0">
                <a:effectLst/>
              </a:rPr>
              <a:t>Universal Peace</a:t>
            </a:r>
            <a:r>
              <a:rPr lang="en-US" b="1" dirty="0">
                <a:effectLst/>
              </a:rPr>
              <a:t>, p. 182</a:t>
            </a:r>
          </a:p>
        </p:txBody>
      </p:sp>
    </p:spTree>
    <p:extLst>
      <p:ext uri="{BB962C8B-B14F-4D97-AF65-F5344CB8AC3E}">
        <p14:creationId xmlns:p14="http://schemas.microsoft.com/office/powerpoint/2010/main" val="194463183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2EEE8F11-3582-44B7-9869-F2D26D7DD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133221" cy="3548529"/>
          </a:xfrm>
          <a:custGeom>
            <a:avLst/>
            <a:gdLst>
              <a:gd name="connsiteX0" fmla="*/ 0 w 4133221"/>
              <a:gd name="connsiteY0" fmla="*/ 0 h 3548529"/>
              <a:gd name="connsiteX1" fmla="*/ 3798429 w 4133221"/>
              <a:gd name="connsiteY1" fmla="*/ 0 h 3548529"/>
              <a:gd name="connsiteX2" fmla="*/ 3850140 w 4133221"/>
              <a:gd name="connsiteY2" fmla="*/ 85119 h 3548529"/>
              <a:gd name="connsiteX3" fmla="*/ 4133221 w 4133221"/>
              <a:gd name="connsiteY3" fmla="*/ 1203093 h 3548529"/>
              <a:gd name="connsiteX4" fmla="*/ 1787785 w 4133221"/>
              <a:gd name="connsiteY4" fmla="*/ 3548529 h 3548529"/>
              <a:gd name="connsiteX5" fmla="*/ 129311 w 4133221"/>
              <a:gd name="connsiteY5" fmla="*/ 2861567 h 3548529"/>
              <a:gd name="connsiteX6" fmla="*/ 0 w 4133221"/>
              <a:gd name="connsiteY6" fmla="*/ 2719289 h 3548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3221" h="3548529">
                <a:moveTo>
                  <a:pt x="0" y="0"/>
                </a:moveTo>
                <a:lnTo>
                  <a:pt x="3798429" y="0"/>
                </a:lnTo>
                <a:lnTo>
                  <a:pt x="3850140" y="85119"/>
                </a:lnTo>
                <a:cubicBezTo>
                  <a:pt x="4030674" y="417451"/>
                  <a:pt x="4133221" y="798296"/>
                  <a:pt x="4133221" y="1203093"/>
                </a:cubicBezTo>
                <a:cubicBezTo>
                  <a:pt x="4133221" y="2498442"/>
                  <a:pt x="3083134" y="3548529"/>
                  <a:pt x="1787785" y="3548529"/>
                </a:cubicBezTo>
                <a:cubicBezTo>
                  <a:pt x="1140111" y="3548529"/>
                  <a:pt x="553752" y="3286007"/>
                  <a:pt x="129311" y="2861567"/>
                </a:cubicBezTo>
                <a:lnTo>
                  <a:pt x="0" y="2719289"/>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2141F1CC-6A53-4BCF-9127-AABB52E24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1" y="3842187"/>
            <a:ext cx="3321156" cy="3015812"/>
          </a:xfrm>
          <a:custGeom>
            <a:avLst/>
            <a:gdLst>
              <a:gd name="connsiteX0" fmla="*/ 1359768 w 3321156"/>
              <a:gd name="connsiteY0" fmla="*/ 0 h 3015812"/>
              <a:gd name="connsiteX1" fmla="*/ 3321156 w 3321156"/>
              <a:gd name="connsiteY1" fmla="*/ 1961388 h 3015812"/>
              <a:gd name="connsiteX2" fmla="*/ 3084427 w 3321156"/>
              <a:gd name="connsiteY2" fmla="*/ 2896302 h 3015812"/>
              <a:gd name="connsiteX3" fmla="*/ 3011823 w 3321156"/>
              <a:gd name="connsiteY3" fmla="*/ 3015812 h 3015812"/>
              <a:gd name="connsiteX4" fmla="*/ 0 w 3321156"/>
              <a:gd name="connsiteY4" fmla="*/ 3015812 h 3015812"/>
              <a:gd name="connsiteX5" fmla="*/ 0 w 3321156"/>
              <a:gd name="connsiteY5" fmla="*/ 549808 h 3015812"/>
              <a:gd name="connsiteX6" fmla="*/ 112143 w 3321156"/>
              <a:gd name="connsiteY6" fmla="*/ 447886 h 3015812"/>
              <a:gd name="connsiteX7" fmla="*/ 1359768 w 3321156"/>
              <a:gd name="connsiteY7" fmla="*/ 0 h 301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1156" h="3015812">
                <a:moveTo>
                  <a:pt x="1359768" y="0"/>
                </a:moveTo>
                <a:cubicBezTo>
                  <a:pt x="2443013" y="0"/>
                  <a:pt x="3321156" y="878143"/>
                  <a:pt x="3321156" y="1961388"/>
                </a:cubicBezTo>
                <a:cubicBezTo>
                  <a:pt x="3321156" y="2299902"/>
                  <a:pt x="3235400" y="2618387"/>
                  <a:pt x="3084427" y="2896302"/>
                </a:cubicBezTo>
                <a:lnTo>
                  <a:pt x="3011823" y="3015812"/>
                </a:lnTo>
                <a:lnTo>
                  <a:pt x="0" y="3015812"/>
                </a:lnTo>
                <a:lnTo>
                  <a:pt x="0" y="549808"/>
                </a:lnTo>
                <a:lnTo>
                  <a:pt x="112143" y="447886"/>
                </a:lnTo>
                <a:cubicBezTo>
                  <a:pt x="451187" y="168082"/>
                  <a:pt x="885848" y="0"/>
                  <a:pt x="135976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561B2B49-7142-4CA8-A929-4671548E6A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4530" y="2496668"/>
            <a:ext cx="3118104" cy="311810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A picture containing person&#10;&#10;Description automatically generated">
            <a:extLst>
              <a:ext uri="{FF2B5EF4-FFF2-40B4-BE49-F238E27FC236}">
                <a16:creationId xmlns:a16="http://schemas.microsoft.com/office/drawing/2014/main" id="{4BAEC083-D64F-17F9-BC19-86E6BE84ADC9}"/>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4964" r="18284" b="-4"/>
          <a:stretch/>
        </p:blipFill>
        <p:spPr>
          <a:xfrm>
            <a:off x="3559122" y="2661260"/>
            <a:ext cx="2788920" cy="2788920"/>
          </a:xfrm>
          <a:custGeom>
            <a:avLst/>
            <a:gdLst/>
            <a:ahLst/>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p:spPr>
      </p:pic>
      <p:pic>
        <p:nvPicPr>
          <p:cNvPr id="4" name="Picture 3" descr="A picture containing text, person, indoor&#10;&#10;Description automatically generated">
            <a:extLst>
              <a:ext uri="{FF2B5EF4-FFF2-40B4-BE49-F238E27FC236}">
                <a16:creationId xmlns:a16="http://schemas.microsoft.com/office/drawing/2014/main" id="{5FB7D590-3E82-16A4-E9D8-70C4E0251AA1}"/>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5789" r="5923" b="-3"/>
          <a:stretch/>
        </p:blipFill>
        <p:spPr>
          <a:xfrm>
            <a:off x="20" y="10"/>
            <a:ext cx="3967953" cy="3383270"/>
          </a:xfrm>
          <a:custGeom>
            <a:avLst/>
            <a:gdLst/>
            <a:ahLst/>
            <a:cxnLst/>
            <a:rect l="l" t="t" r="r" b="b"/>
            <a:pathLst>
              <a:path w="3967973" h="3383280">
                <a:moveTo>
                  <a:pt x="0" y="0"/>
                </a:moveTo>
                <a:lnTo>
                  <a:pt x="3605273" y="0"/>
                </a:lnTo>
                <a:lnTo>
                  <a:pt x="3704836" y="163887"/>
                </a:lnTo>
                <a:cubicBezTo>
                  <a:pt x="3872651" y="472804"/>
                  <a:pt x="3967973" y="826817"/>
                  <a:pt x="3967973" y="1203093"/>
                </a:cubicBezTo>
                <a:cubicBezTo>
                  <a:pt x="3967973" y="2407177"/>
                  <a:pt x="2991870" y="3383280"/>
                  <a:pt x="1787786" y="3383280"/>
                </a:cubicBezTo>
                <a:cubicBezTo>
                  <a:pt x="1110489" y="3383280"/>
                  <a:pt x="505326" y="3074435"/>
                  <a:pt x="105448" y="2589894"/>
                </a:cubicBezTo>
                <a:lnTo>
                  <a:pt x="0" y="2448881"/>
                </a:lnTo>
                <a:close/>
              </a:path>
            </a:pathLst>
          </a:custGeom>
        </p:spPr>
      </p:pic>
      <p:pic>
        <p:nvPicPr>
          <p:cNvPr id="8" name="Picture 7" descr="A group of people digging in the dirt&#10;&#10;Description automatically generated with medium confidence">
            <a:extLst>
              <a:ext uri="{FF2B5EF4-FFF2-40B4-BE49-F238E27FC236}">
                <a16:creationId xmlns:a16="http://schemas.microsoft.com/office/drawing/2014/main" id="{45AEC80B-F97E-2F87-941E-A2D3CCDD22A3}"/>
              </a:ext>
            </a:extLst>
          </p:cNvPr>
          <p:cNvPicPr>
            <a:picLocks noChangeAspect="1"/>
          </p:cNvPicPr>
          <p:nvPr/>
        </p:nvPicPr>
        <p:blipFill rotWithShape="1">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22526" r="3599"/>
          <a:stretch/>
        </p:blipFill>
        <p:spPr>
          <a:xfrm>
            <a:off x="4825" y="4007260"/>
            <a:ext cx="3155071" cy="2850749"/>
          </a:xfrm>
          <a:custGeom>
            <a:avLst/>
            <a:gdLst/>
            <a:ahLst/>
            <a:cxnLst/>
            <a:rect l="l" t="t" r="r" b="b"/>
            <a:pathLst>
              <a:path w="3155071" h="2850749">
                <a:moveTo>
                  <a:pt x="1358746" y="0"/>
                </a:moveTo>
                <a:cubicBezTo>
                  <a:pt x="2350829" y="0"/>
                  <a:pt x="3155071" y="804242"/>
                  <a:pt x="3155071" y="1796325"/>
                </a:cubicBezTo>
                <a:cubicBezTo>
                  <a:pt x="3155071" y="2168356"/>
                  <a:pt x="3041975" y="2513972"/>
                  <a:pt x="2848287" y="2800668"/>
                </a:cubicBezTo>
                <a:lnTo>
                  <a:pt x="2810837" y="2850749"/>
                </a:lnTo>
                <a:lnTo>
                  <a:pt x="0" y="2850749"/>
                </a:lnTo>
                <a:lnTo>
                  <a:pt x="0" y="623564"/>
                </a:lnTo>
                <a:lnTo>
                  <a:pt x="88552" y="526132"/>
                </a:lnTo>
                <a:cubicBezTo>
                  <a:pt x="413623" y="201061"/>
                  <a:pt x="862705" y="0"/>
                  <a:pt x="1358746" y="0"/>
                </a:cubicBezTo>
                <a:close/>
              </a:path>
            </a:pathLst>
          </a:custGeom>
        </p:spPr>
      </p:pic>
      <p:sp>
        <p:nvSpPr>
          <p:cNvPr id="3" name="TextBox 2">
            <a:extLst>
              <a:ext uri="{FF2B5EF4-FFF2-40B4-BE49-F238E27FC236}">
                <a16:creationId xmlns:a16="http://schemas.microsoft.com/office/drawing/2014/main" id="{CDE0FF2E-ED21-7A62-76F5-D96F88D0060B}"/>
              </a:ext>
            </a:extLst>
          </p:cNvPr>
          <p:cNvSpPr txBox="1"/>
          <p:nvPr/>
        </p:nvSpPr>
        <p:spPr>
          <a:xfrm>
            <a:off x="7527732" y="1774578"/>
            <a:ext cx="3978613" cy="3181684"/>
          </a:xfrm>
          <a:prstGeom prst="rect">
            <a:avLst/>
          </a:prstGeom>
        </p:spPr>
        <p:txBody>
          <a:bodyPr vert="horz" lIns="91440" tIns="45720" rIns="91440" bIns="45720" rtlCol="0" anchor="t">
            <a:normAutofit/>
          </a:bodyPr>
          <a:lstStyle/>
          <a:p>
            <a:pPr marR="0">
              <a:lnSpc>
                <a:spcPct val="90000"/>
              </a:lnSpc>
              <a:spcBef>
                <a:spcPts val="0"/>
              </a:spcBef>
              <a:spcAft>
                <a:spcPts val="800"/>
              </a:spcAft>
            </a:pPr>
            <a:r>
              <a:rPr lang="en-US" sz="2400" b="1" dirty="0">
                <a:effectLst/>
              </a:rPr>
              <a:t>It is incumbent upon each one of you to engage in some occupation--such as a craft, a trade or the like. We have exalted your engagement in such work to the rank of worship of the one true God.</a:t>
            </a:r>
          </a:p>
          <a:p>
            <a:pPr marR="0" algn="r">
              <a:lnSpc>
                <a:spcPct val="90000"/>
              </a:lnSpc>
              <a:spcBef>
                <a:spcPts val="0"/>
              </a:spcBef>
              <a:spcAft>
                <a:spcPts val="0"/>
              </a:spcAft>
            </a:pPr>
            <a:r>
              <a:rPr lang="en-US" sz="2000" b="1" dirty="0">
                <a:effectLst/>
              </a:rPr>
              <a:t>Bahá’u’lláh</a:t>
            </a:r>
          </a:p>
          <a:p>
            <a:pPr marR="0" algn="r">
              <a:lnSpc>
                <a:spcPct val="90000"/>
              </a:lnSpc>
              <a:spcBef>
                <a:spcPts val="0"/>
              </a:spcBef>
              <a:spcAft>
                <a:spcPts val="0"/>
              </a:spcAft>
            </a:pPr>
            <a:r>
              <a:rPr lang="en-US" sz="2000" b="1" i="1" dirty="0">
                <a:effectLst/>
              </a:rPr>
              <a:t>The Kitáb-i-Áqdás</a:t>
            </a:r>
            <a:r>
              <a:rPr lang="en-US" sz="2000" b="1" dirty="0">
                <a:effectLst/>
              </a:rPr>
              <a:t>, K 33</a:t>
            </a:r>
          </a:p>
        </p:txBody>
      </p:sp>
    </p:spTree>
    <p:extLst>
      <p:ext uri="{BB962C8B-B14F-4D97-AF65-F5344CB8AC3E}">
        <p14:creationId xmlns:p14="http://schemas.microsoft.com/office/powerpoint/2010/main" val="155115947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9C509D2-0C1A-47B8-89C1-D3AB17D452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erson welding a metal object&#10;&#10;Description automatically generated">
            <a:extLst>
              <a:ext uri="{FF2B5EF4-FFF2-40B4-BE49-F238E27FC236}">
                <a16:creationId xmlns:a16="http://schemas.microsoft.com/office/drawing/2014/main" id="{5DDD6035-0F5D-D1A0-CBA4-47F36147FA4F}"/>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9778" r="29912" b="-3"/>
          <a:stretch/>
        </p:blipFill>
        <p:spPr>
          <a:xfrm>
            <a:off x="-4642" y="10"/>
            <a:ext cx="3006061" cy="3339639"/>
          </a:xfrm>
          <a:prstGeom prst="rect">
            <a:avLst/>
          </a:prstGeom>
        </p:spPr>
      </p:pic>
      <p:pic>
        <p:nvPicPr>
          <p:cNvPr id="9" name="Picture 8" descr="A group of people in a meeting&#10;&#10;Description automatically generated">
            <a:extLst>
              <a:ext uri="{FF2B5EF4-FFF2-40B4-BE49-F238E27FC236}">
                <a16:creationId xmlns:a16="http://schemas.microsoft.com/office/drawing/2014/main" id="{4CCED724-8288-CF5C-D2F3-132E2D07A3CD}"/>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5014" r="25426"/>
          <a:stretch/>
        </p:blipFill>
        <p:spPr>
          <a:xfrm>
            <a:off x="3198068" y="10"/>
            <a:ext cx="2991088" cy="3339639"/>
          </a:xfrm>
          <a:prstGeom prst="rect">
            <a:avLst/>
          </a:prstGeom>
        </p:spPr>
      </p:pic>
      <p:pic>
        <p:nvPicPr>
          <p:cNvPr id="3" name="Picture 2" descr="A person standing in front of scaffolding&#10;&#10;Description automatically generated">
            <a:extLst>
              <a:ext uri="{FF2B5EF4-FFF2-40B4-BE49-F238E27FC236}">
                <a16:creationId xmlns:a16="http://schemas.microsoft.com/office/drawing/2014/main" id="{840F18DE-00DC-2AAC-2081-DDEDD9F63BA8}"/>
              </a:ext>
            </a:extLst>
          </p:cNvPr>
          <p:cNvPicPr>
            <a:picLocks noChangeAspect="1"/>
          </p:cNvPicPr>
          <p:nvPr/>
        </p:nvPicPr>
        <p:blipFill rotWithShape="1">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t="8393" r="1" b="11370"/>
          <a:stretch/>
        </p:blipFill>
        <p:spPr>
          <a:xfrm>
            <a:off x="-2" y="3518351"/>
            <a:ext cx="6189158" cy="3339649"/>
          </a:xfrm>
          <a:prstGeom prst="rect">
            <a:avLst/>
          </a:prstGeom>
        </p:spPr>
      </p:pic>
      <p:sp>
        <p:nvSpPr>
          <p:cNvPr id="5" name="TextBox 4">
            <a:extLst>
              <a:ext uri="{FF2B5EF4-FFF2-40B4-BE49-F238E27FC236}">
                <a16:creationId xmlns:a16="http://schemas.microsoft.com/office/drawing/2014/main" id="{1B062281-1BBC-8698-A42C-52E61E5C42CB}"/>
              </a:ext>
            </a:extLst>
          </p:cNvPr>
          <p:cNvSpPr txBox="1"/>
          <p:nvPr/>
        </p:nvSpPr>
        <p:spPr>
          <a:xfrm>
            <a:off x="6939166" y="1581633"/>
            <a:ext cx="4499775" cy="3694734"/>
          </a:xfrm>
          <a:prstGeom prst="rect">
            <a:avLst/>
          </a:prstGeom>
        </p:spPr>
        <p:txBody>
          <a:bodyPr vert="horz" lIns="91440" tIns="45720" rIns="91440" bIns="45720" rtlCol="0">
            <a:normAutofit/>
          </a:bodyPr>
          <a:lstStyle/>
          <a:p>
            <a:r>
              <a:rPr lang="en-US" sz="2400" b="1" dirty="0"/>
              <a:t>O MY SERVANT!</a:t>
            </a:r>
          </a:p>
          <a:p>
            <a:r>
              <a:rPr lang="en-US" sz="2400" b="1" dirty="0"/>
              <a:t>The best of men are they that earn a livelihood by their calling and spend upon themselves and upon their kindred for the love of God, the Lord of all worlds.</a:t>
            </a:r>
          </a:p>
          <a:p>
            <a:pPr algn="r"/>
            <a:r>
              <a:rPr lang="en-US" sz="2000" b="1" dirty="0"/>
              <a:t>Bahá'u'lláh</a:t>
            </a:r>
          </a:p>
          <a:p>
            <a:pPr algn="r"/>
            <a:r>
              <a:rPr lang="en-US" sz="2000" b="1" i="1" dirty="0"/>
              <a:t>Hidden Words</a:t>
            </a:r>
            <a:r>
              <a:rPr lang="en-US" sz="2000" b="1" dirty="0"/>
              <a:t>, Persian #82</a:t>
            </a:r>
          </a:p>
        </p:txBody>
      </p:sp>
    </p:spTree>
    <p:extLst>
      <p:ext uri="{BB962C8B-B14F-4D97-AF65-F5344CB8AC3E}">
        <p14:creationId xmlns:p14="http://schemas.microsoft.com/office/powerpoint/2010/main" val="368951527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B5D24CEB-1954-1B69-378F-D1F991C3B362}"/>
              </a:ext>
            </a:extLst>
          </p:cNvPr>
          <p:cNvSpPr txBox="1"/>
          <p:nvPr/>
        </p:nvSpPr>
        <p:spPr>
          <a:xfrm>
            <a:off x="746099" y="1445152"/>
            <a:ext cx="3893126" cy="3967695"/>
          </a:xfrm>
          <a:prstGeom prst="rect">
            <a:avLst/>
          </a:prstGeom>
        </p:spPr>
        <p:txBody>
          <a:bodyPr vert="horz" lIns="91440" tIns="45720" rIns="91440" bIns="45720" rtlCol="0">
            <a:normAutofit/>
          </a:bodyPr>
          <a:lstStyle/>
          <a:p>
            <a:r>
              <a:rPr lang="en-US" sz="2400" b="1" dirty="0"/>
              <a:t>It is enjoined upon every one of you to engage in some form of occupation, such as crafts, trades and the like. We have graciously exalted your engagement in such work to the rank of worship unto God, the True One.</a:t>
            </a:r>
          </a:p>
          <a:p>
            <a:pPr algn="r"/>
            <a:r>
              <a:rPr lang="en-US" sz="2000" b="1" dirty="0"/>
              <a:t>Bahá'u'lláh</a:t>
            </a:r>
          </a:p>
          <a:p>
            <a:pPr algn="r"/>
            <a:r>
              <a:rPr lang="en-US" sz="2000" b="1" i="1" dirty="0"/>
              <a:t>Tablets of Bahá’u’lláh</a:t>
            </a:r>
            <a:r>
              <a:rPr lang="en-US" sz="2000" b="1" dirty="0"/>
              <a:t>, p. 26</a:t>
            </a:r>
          </a:p>
        </p:txBody>
      </p:sp>
      <p:pic>
        <p:nvPicPr>
          <p:cNvPr id="11" name="Picture 10" descr="A group of people sitting at a table&#10;&#10;Description automatically generated">
            <a:extLst>
              <a:ext uri="{FF2B5EF4-FFF2-40B4-BE49-F238E27FC236}">
                <a16:creationId xmlns:a16="http://schemas.microsoft.com/office/drawing/2014/main" id="{5D127B87-5665-BBDA-3FE8-CFD0076FE4CC}"/>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8750" r="11165" b="2"/>
          <a:stretch/>
        </p:blipFill>
        <p:spPr>
          <a:xfrm>
            <a:off x="5089949" y="-71552"/>
            <a:ext cx="6847609" cy="4488855"/>
          </a:xfrm>
          <a:prstGeom prst="rect">
            <a:avLst/>
          </a:prstGeom>
        </p:spPr>
      </p:pic>
      <p:pic>
        <p:nvPicPr>
          <p:cNvPr id="9" name="Picture 8" descr="A firefighter with a hose&#10;&#10;Description automatically generated">
            <a:extLst>
              <a:ext uri="{FF2B5EF4-FFF2-40B4-BE49-F238E27FC236}">
                <a16:creationId xmlns:a16="http://schemas.microsoft.com/office/drawing/2014/main" id="{A1B37856-41C8-B4D9-E31C-5D2E2E5226AB}"/>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13532" r="-1" b="-1"/>
          <a:stretch/>
        </p:blipFill>
        <p:spPr>
          <a:xfrm>
            <a:off x="5089949" y="4488874"/>
            <a:ext cx="3424845" cy="2369126"/>
          </a:xfrm>
          <a:prstGeom prst="rect">
            <a:avLst/>
          </a:prstGeom>
        </p:spPr>
      </p:pic>
      <p:pic>
        <p:nvPicPr>
          <p:cNvPr id="4" name="Picture 3" descr="A doctor and a person talking&#10;&#10;Description automatically generated">
            <a:extLst>
              <a:ext uri="{FF2B5EF4-FFF2-40B4-BE49-F238E27FC236}">
                <a16:creationId xmlns:a16="http://schemas.microsoft.com/office/drawing/2014/main" id="{19C1CE97-1FFF-D386-4606-7CE13328382B}"/>
              </a:ext>
            </a:extLst>
          </p:cNvPr>
          <p:cNvPicPr>
            <a:picLocks noChangeAspect="1"/>
          </p:cNvPicPr>
          <p:nvPr/>
        </p:nvPicPr>
        <p:blipFill rotWithShape="1">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18685" r="-4" b="-4"/>
          <a:stretch/>
        </p:blipFill>
        <p:spPr>
          <a:xfrm>
            <a:off x="8513753" y="4488873"/>
            <a:ext cx="3424845" cy="2369127"/>
          </a:xfrm>
          <a:prstGeom prst="rect">
            <a:avLst/>
          </a:prstGeom>
        </p:spPr>
      </p:pic>
    </p:spTree>
    <p:extLst>
      <p:ext uri="{BB962C8B-B14F-4D97-AF65-F5344CB8AC3E}">
        <p14:creationId xmlns:p14="http://schemas.microsoft.com/office/powerpoint/2010/main" val="1766322547"/>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1F6FCE1-8678-40F4-9644-79CD53330D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erson standing in front of a painting&#10;&#10;Description automatically generated">
            <a:extLst>
              <a:ext uri="{FF2B5EF4-FFF2-40B4-BE49-F238E27FC236}">
                <a16:creationId xmlns:a16="http://schemas.microsoft.com/office/drawing/2014/main" id="{D2AE70C1-57B6-B8C7-A704-4C6370B20FDD}"/>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40692" y="176189"/>
            <a:ext cx="2303110" cy="2609757"/>
          </a:xfrm>
          <a:prstGeom prst="rect">
            <a:avLst/>
          </a:prstGeom>
        </p:spPr>
      </p:pic>
      <p:pic>
        <p:nvPicPr>
          <p:cNvPr id="7" name="Picture 6" descr="A person holding a wooden paddle&#10;&#10;Description automatically generated">
            <a:extLst>
              <a:ext uri="{FF2B5EF4-FFF2-40B4-BE49-F238E27FC236}">
                <a16:creationId xmlns:a16="http://schemas.microsoft.com/office/drawing/2014/main" id="{2D83F271-D36E-4403-A709-6CC07126D1C8}"/>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3184494" y="428897"/>
            <a:ext cx="2805787" cy="2104340"/>
          </a:xfrm>
          <a:prstGeom prst="rect">
            <a:avLst/>
          </a:prstGeom>
        </p:spPr>
      </p:pic>
      <p:pic>
        <p:nvPicPr>
          <p:cNvPr id="12" name="Picture 11">
            <a:extLst>
              <a:ext uri="{FF2B5EF4-FFF2-40B4-BE49-F238E27FC236}">
                <a16:creationId xmlns:a16="http://schemas.microsoft.com/office/drawing/2014/main" id="{9120E63D-38D9-483D-8110-D56964AE7191}"/>
              </a:ext>
            </a:extLst>
          </p:cNvPr>
          <p:cNvPicPr>
            <a:picLocks noChangeAspect="1"/>
          </p:cNvPicPr>
          <p:nvPr/>
        </p:nvPicPr>
        <p:blipFill>
          <a:blip r:embed="rId6"/>
          <a:stretch>
            <a:fillRect/>
          </a:stretch>
        </p:blipFill>
        <p:spPr>
          <a:xfrm>
            <a:off x="727528" y="2963362"/>
            <a:ext cx="4724970" cy="3165730"/>
          </a:xfrm>
          <a:prstGeom prst="rect">
            <a:avLst/>
          </a:prstGeom>
        </p:spPr>
      </p:pic>
      <p:sp>
        <p:nvSpPr>
          <p:cNvPr id="3" name="TextBox 2">
            <a:extLst>
              <a:ext uri="{FF2B5EF4-FFF2-40B4-BE49-F238E27FC236}">
                <a16:creationId xmlns:a16="http://schemas.microsoft.com/office/drawing/2014/main" id="{8E51AFE4-46F4-88FD-D370-03D8665CCE3C}"/>
              </a:ext>
            </a:extLst>
          </p:cNvPr>
          <p:cNvSpPr txBox="1"/>
          <p:nvPr/>
        </p:nvSpPr>
        <p:spPr>
          <a:xfrm>
            <a:off x="6646645" y="610863"/>
            <a:ext cx="4817827" cy="5636273"/>
          </a:xfrm>
          <a:prstGeom prst="rect">
            <a:avLst/>
          </a:prstGeom>
        </p:spPr>
        <p:txBody>
          <a:bodyPr vert="horz" lIns="91440" tIns="45720" rIns="91440" bIns="45720" rtlCol="0">
            <a:normAutofit/>
          </a:bodyPr>
          <a:lstStyle/>
          <a:p>
            <a:r>
              <a:rPr lang="en-US" sz="2400" b="1" dirty="0"/>
              <a:t>O MY SERVANT!</a:t>
            </a:r>
          </a:p>
          <a:p>
            <a:r>
              <a:rPr lang="en-US" sz="2400" b="1" dirty="0"/>
              <a:t>Ye are the trees of My garden; ye must give forth goodly and wondrous fruits, that ye yourselves and others may profit therefrom. Thus it is incumbent on every one to engage in crafts and professions, for therein lies the secret of wealth, O men of understanding! For results depend upon means, and the grace of God shall be all-sufficient unto you. Trees that yield no fruit have been and will ever be for the fire.</a:t>
            </a:r>
          </a:p>
          <a:p>
            <a:pPr algn="r"/>
            <a:r>
              <a:rPr lang="en-US" b="1" dirty="0"/>
              <a:t>Bahá'u'lláh</a:t>
            </a:r>
          </a:p>
          <a:p>
            <a:pPr algn="r"/>
            <a:r>
              <a:rPr lang="en-US" b="1" i="1" dirty="0"/>
              <a:t>Hidden Words</a:t>
            </a:r>
            <a:r>
              <a:rPr lang="en-US" b="1" dirty="0"/>
              <a:t>, Persian #80</a:t>
            </a:r>
          </a:p>
        </p:txBody>
      </p:sp>
    </p:spTree>
    <p:extLst>
      <p:ext uri="{BB962C8B-B14F-4D97-AF65-F5344CB8AC3E}">
        <p14:creationId xmlns:p14="http://schemas.microsoft.com/office/powerpoint/2010/main" val="409816815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8" name="Rectangle 1037">
            <a:extLst>
              <a:ext uri="{FF2B5EF4-FFF2-40B4-BE49-F238E27FC236}">
                <a16:creationId xmlns:a16="http://schemas.microsoft.com/office/drawing/2014/main" id="{B97D942E-09EF-4107-98F4-74DB7F72D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9" name="Rectangle 1038">
            <a:extLst>
              <a:ext uri="{FF2B5EF4-FFF2-40B4-BE49-F238E27FC236}">
                <a16:creationId xmlns:a16="http://schemas.microsoft.com/office/drawing/2014/main" id="{95C8260E-968F-44E8-A823-ABB431311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8658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0" name="Rectangle 1039">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89" y="0"/>
            <a:ext cx="11231745" cy="355784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Multi-ethnic chefs preparing food - Stock Photo - Dissolve">
            <a:extLst>
              <a:ext uri="{FF2B5EF4-FFF2-40B4-BE49-F238E27FC236}">
                <a16:creationId xmlns:a16="http://schemas.microsoft.com/office/drawing/2014/main" id="{71A7ED91-388D-62A1-682D-AD995FCF889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798" r="-3" b="-3"/>
          <a:stretch/>
        </p:blipFill>
        <p:spPr bwMode="auto">
          <a:xfrm>
            <a:off x="838200" y="364144"/>
            <a:ext cx="3335789" cy="281132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group of people working in a plantation&#10;&#10;Description automatically generated">
            <a:extLst>
              <a:ext uri="{FF2B5EF4-FFF2-40B4-BE49-F238E27FC236}">
                <a16:creationId xmlns:a16="http://schemas.microsoft.com/office/drawing/2014/main" id="{A4BA3614-152F-B0C3-2180-81C7074D13B0}"/>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5157" r="5911" b="1"/>
          <a:stretch/>
        </p:blipFill>
        <p:spPr>
          <a:xfrm>
            <a:off x="4466396" y="364143"/>
            <a:ext cx="3336953" cy="2811320"/>
          </a:xfrm>
          <a:prstGeom prst="rect">
            <a:avLst/>
          </a:prstGeom>
        </p:spPr>
      </p:pic>
      <p:pic>
        <p:nvPicPr>
          <p:cNvPr id="6" name="Picture 5" descr="A yellow tractor with a bucket on the ground&#10;&#10;Description automatically generated">
            <a:extLst>
              <a:ext uri="{FF2B5EF4-FFF2-40B4-BE49-F238E27FC236}">
                <a16:creationId xmlns:a16="http://schemas.microsoft.com/office/drawing/2014/main" id="{2BA5A296-B757-35EE-1674-B974A1B2FD70}"/>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88" r="20979" b="1"/>
          <a:stretch/>
        </p:blipFill>
        <p:spPr>
          <a:xfrm>
            <a:off x="8095756" y="364143"/>
            <a:ext cx="3336953" cy="2811320"/>
          </a:xfrm>
          <a:prstGeom prst="rect">
            <a:avLst/>
          </a:prstGeom>
        </p:spPr>
      </p:pic>
      <p:sp>
        <p:nvSpPr>
          <p:cNvPr id="1037" name="Rectangle 1036">
            <a:extLst>
              <a:ext uri="{FF2B5EF4-FFF2-40B4-BE49-F238E27FC236}">
                <a16:creationId xmlns:a16="http://schemas.microsoft.com/office/drawing/2014/main" id="{FE43805F-24A6-46A4-B19B-54F2834735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635346" y="5126067"/>
            <a:ext cx="2194560"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73C12EE-F74C-A257-0AB4-F3BB6AC9DC7C}"/>
              </a:ext>
            </a:extLst>
          </p:cNvPr>
          <p:cNvSpPr txBox="1"/>
          <p:nvPr/>
        </p:nvSpPr>
        <p:spPr>
          <a:xfrm>
            <a:off x="5162720" y="3713260"/>
            <a:ext cx="6269990" cy="2957884"/>
          </a:xfrm>
          <a:prstGeom prst="rect">
            <a:avLst/>
          </a:prstGeom>
        </p:spPr>
        <p:txBody>
          <a:bodyPr vert="horz" lIns="91440" tIns="45720" rIns="91440" bIns="45720" rtlCol="0" anchor="ctr">
            <a:normAutofit/>
          </a:bodyPr>
          <a:lstStyle/>
          <a:p>
            <a:r>
              <a:rPr lang="en-US" sz="2100" b="1" dirty="0"/>
              <a:t>It is incumbent on every one to engage in some occupation, such as arts, trades, and the like. We have made this — your occupation — identical with the worship of God, the true one. Reflect, O people, upon the mercy of God and upon his favors, then thank him in mornings and evenings.</a:t>
            </a:r>
          </a:p>
          <a:p>
            <a:pPr algn="r"/>
            <a:r>
              <a:rPr lang="en-US" sz="1700" b="1" dirty="0"/>
              <a:t>‘Abdu’l-Bahá</a:t>
            </a:r>
          </a:p>
          <a:p>
            <a:pPr algn="r"/>
            <a:r>
              <a:rPr lang="en-US" sz="1700" b="1" i="1" dirty="0"/>
              <a:t>Divine Philosophy</a:t>
            </a:r>
            <a:r>
              <a:rPr lang="en-US" sz="1700" b="1" dirty="0"/>
              <a:t>, b.18</a:t>
            </a:r>
          </a:p>
        </p:txBody>
      </p:sp>
    </p:spTree>
    <p:extLst>
      <p:ext uri="{BB962C8B-B14F-4D97-AF65-F5344CB8AC3E}">
        <p14:creationId xmlns:p14="http://schemas.microsoft.com/office/powerpoint/2010/main" val="3896968424"/>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5E22B7E-7B98-7ED3-6DCC-A0B3B8C90F31}"/>
              </a:ext>
            </a:extLst>
          </p:cNvPr>
          <p:cNvSpPr txBox="1"/>
          <p:nvPr/>
        </p:nvSpPr>
        <p:spPr>
          <a:xfrm>
            <a:off x="1052223" y="1413063"/>
            <a:ext cx="3646997" cy="4031873"/>
          </a:xfrm>
          <a:prstGeom prst="rect">
            <a:avLst/>
          </a:prstGeom>
          <a:noFill/>
        </p:spPr>
        <p:txBody>
          <a:bodyPr wrap="square">
            <a:spAutoFit/>
          </a:bodyPr>
          <a:lstStyle/>
          <a:p>
            <a:r>
              <a:rPr lang="en-US" sz="2200" b="1" dirty="0"/>
              <a:t>Concerning the means of livelihood, thou shouldst, while placing thy whole trust in God, engage in some occupation. He will assuredly send down upon thee from the heaven of His favor that which is destined for thee. He is in truth the God of might and power.</a:t>
            </a:r>
          </a:p>
          <a:p>
            <a:pPr algn="r"/>
            <a:r>
              <a:rPr lang="en-US" b="1"/>
              <a:t>Bahá’u’lláh</a:t>
            </a:r>
          </a:p>
          <a:p>
            <a:pPr algn="r"/>
            <a:r>
              <a:rPr lang="en-US" b="1" i="1"/>
              <a:t>Fountain </a:t>
            </a:r>
            <a:r>
              <a:rPr lang="en-US" b="1" i="1" dirty="0"/>
              <a:t>of Wisdom</a:t>
            </a:r>
            <a:r>
              <a:rPr lang="en-US" b="1" dirty="0"/>
              <a:t>, 17.133</a:t>
            </a:r>
          </a:p>
        </p:txBody>
      </p:sp>
      <p:pic>
        <p:nvPicPr>
          <p:cNvPr id="4" name="Picture 3" descr="A group of people in different professions&#10;&#10;Description automatically generated">
            <a:extLst>
              <a:ext uri="{FF2B5EF4-FFF2-40B4-BE49-F238E27FC236}">
                <a16:creationId xmlns:a16="http://schemas.microsoft.com/office/drawing/2014/main" id="{878F0EA8-0641-D768-42E2-43DBF3F4844D}"/>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335325" y="1237212"/>
            <a:ext cx="5926372" cy="4207724"/>
          </a:xfrm>
          <a:prstGeom prst="rect">
            <a:avLst/>
          </a:prstGeom>
        </p:spPr>
      </p:pic>
    </p:spTree>
    <p:extLst>
      <p:ext uri="{BB962C8B-B14F-4D97-AF65-F5344CB8AC3E}">
        <p14:creationId xmlns:p14="http://schemas.microsoft.com/office/powerpoint/2010/main" val="393626341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D9CE3C4-25D7-403C-9312-F3B39099D2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32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erson wearing a hoodie&#10;&#10;Description automatically generated">
            <a:extLst>
              <a:ext uri="{FF2B5EF4-FFF2-40B4-BE49-F238E27FC236}">
                <a16:creationId xmlns:a16="http://schemas.microsoft.com/office/drawing/2014/main" id="{7CEC87D5-AC35-94E5-E90E-4F615C5AA2F0}"/>
              </a:ext>
            </a:extLst>
          </p:cNvPr>
          <p:cNvPicPr>
            <a:picLocks noChangeAspect="1"/>
          </p:cNvPicPr>
          <p:nvPr/>
        </p:nvPicPr>
        <p:blipFill rotWithShape="1">
          <a:blip r:embed="rId2">
            <a:alphaModFix/>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0481" r="9983" b="2"/>
          <a:stretch/>
        </p:blipFill>
        <p:spPr>
          <a:xfrm>
            <a:off x="304" y="-20320"/>
            <a:ext cx="4445462" cy="3730714"/>
          </a:xfrm>
          <a:custGeom>
            <a:avLst/>
            <a:gdLst/>
            <a:ahLst/>
            <a:cxnLst/>
            <a:rect l="l" t="t" r="r" b="b"/>
            <a:pathLst>
              <a:path w="4443799" h="3776782">
                <a:moveTo>
                  <a:pt x="0" y="0"/>
                </a:moveTo>
                <a:lnTo>
                  <a:pt x="4164578" y="0"/>
                </a:lnTo>
                <a:lnTo>
                  <a:pt x="4238884" y="154250"/>
                </a:lnTo>
                <a:cubicBezTo>
                  <a:pt x="4370833" y="466214"/>
                  <a:pt x="4443799" y="809200"/>
                  <a:pt x="4443799" y="1169228"/>
                </a:cubicBezTo>
                <a:cubicBezTo>
                  <a:pt x="4443799" y="2609341"/>
                  <a:pt x="3276357" y="3776782"/>
                  <a:pt x="1836244" y="3776782"/>
                </a:cubicBezTo>
                <a:cubicBezTo>
                  <a:pt x="1206195" y="3776782"/>
                  <a:pt x="628337" y="3553326"/>
                  <a:pt x="177598" y="3181344"/>
                </a:cubicBezTo>
                <a:lnTo>
                  <a:pt x="0" y="3019932"/>
                </a:lnTo>
                <a:close/>
              </a:path>
            </a:pathLst>
          </a:custGeom>
          <a:effectLst>
            <a:softEdge rad="0"/>
          </a:effectLst>
        </p:spPr>
      </p:pic>
      <p:pic>
        <p:nvPicPr>
          <p:cNvPr id="4" name="Picture 3" descr="A silhouette of a person with his hand on his chin&#10;&#10;Description automatically generated">
            <a:extLst>
              <a:ext uri="{FF2B5EF4-FFF2-40B4-BE49-F238E27FC236}">
                <a16:creationId xmlns:a16="http://schemas.microsoft.com/office/drawing/2014/main" id="{BEFFB84D-A0ED-BA46-F426-8EBE222514E1}"/>
              </a:ext>
            </a:extLst>
          </p:cNvPr>
          <p:cNvPicPr>
            <a:picLocks noChangeAspect="1"/>
          </p:cNvPicPr>
          <p:nvPr/>
        </p:nvPicPr>
        <p:blipFill rotWithShape="1">
          <a:blip r:embed="rId4">
            <a:alphaModFix/>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6508" r="5939"/>
          <a:stretch/>
        </p:blipFill>
        <p:spPr>
          <a:xfrm>
            <a:off x="8578" y="3917279"/>
            <a:ext cx="3440586" cy="2950205"/>
          </a:xfrm>
          <a:custGeom>
            <a:avLst/>
            <a:gdLst/>
            <a:ahLst/>
            <a:cxnLst/>
            <a:rect l="l" t="t" r="r" b="b"/>
            <a:pathLst>
              <a:path w="3440586" h="2950205">
                <a:moveTo>
                  <a:pt x="1539166" y="0"/>
                </a:moveTo>
                <a:cubicBezTo>
                  <a:pt x="2589292" y="0"/>
                  <a:pt x="3440586" y="851294"/>
                  <a:pt x="3440586" y="1901419"/>
                </a:cubicBezTo>
                <a:cubicBezTo>
                  <a:pt x="3440586" y="2229583"/>
                  <a:pt x="3357452" y="2538330"/>
                  <a:pt x="3211095" y="2807749"/>
                </a:cubicBezTo>
                <a:lnTo>
                  <a:pt x="3124550" y="2950205"/>
                </a:lnTo>
                <a:lnTo>
                  <a:pt x="0" y="2950205"/>
                </a:lnTo>
                <a:lnTo>
                  <a:pt x="0" y="788141"/>
                </a:lnTo>
                <a:lnTo>
                  <a:pt x="71938" y="691940"/>
                </a:lnTo>
                <a:cubicBezTo>
                  <a:pt x="420687" y="269355"/>
                  <a:pt x="948471" y="0"/>
                  <a:pt x="1539166" y="0"/>
                </a:cubicBezTo>
                <a:close/>
              </a:path>
            </a:pathLst>
          </a:custGeom>
          <a:effectLst>
            <a:softEdge rad="0"/>
          </a:effectLst>
        </p:spPr>
      </p:pic>
      <p:grpSp>
        <p:nvGrpSpPr>
          <p:cNvPr id="16" name="Group 15">
            <a:extLst>
              <a:ext uri="{FF2B5EF4-FFF2-40B4-BE49-F238E27FC236}">
                <a16:creationId xmlns:a16="http://schemas.microsoft.com/office/drawing/2014/main" id="{2E56C079-9BED-4728-8FAD-2F9E3A1791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4" y="-20320"/>
            <a:ext cx="4619342" cy="3993680"/>
            <a:chOff x="6642" y="0"/>
            <a:chExt cx="4656944" cy="4026189"/>
          </a:xfrm>
        </p:grpSpPr>
        <p:sp>
          <p:nvSpPr>
            <p:cNvPr id="17" name="Freeform: Shape 16">
              <a:extLst>
                <a:ext uri="{FF2B5EF4-FFF2-40B4-BE49-F238E27FC236}">
                  <a16:creationId xmlns:a16="http://schemas.microsoft.com/office/drawing/2014/main" id="{4FE2DBDC-CA19-4342-8088-8ADCA94AAE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3" y="0"/>
              <a:ext cx="4481649" cy="3774194"/>
            </a:xfrm>
            <a:custGeom>
              <a:avLst/>
              <a:gdLst>
                <a:gd name="connsiteX0" fmla="*/ 3838758 w 4481649"/>
                <a:gd name="connsiteY0" fmla="*/ 0 h 3774194"/>
                <a:gd name="connsiteX1" fmla="*/ 4072279 w 4481649"/>
                <a:gd name="connsiteY1" fmla="*/ 0 h 3774194"/>
                <a:gd name="connsiteX2" fmla="*/ 4075362 w 4481649"/>
                <a:gd name="connsiteY2" fmla="*/ 4673 h 3774194"/>
                <a:gd name="connsiteX3" fmla="*/ 4106646 w 4481649"/>
                <a:gd name="connsiteY3" fmla="*/ 54070 h 3774194"/>
                <a:gd name="connsiteX4" fmla="*/ 4136804 w 4481649"/>
                <a:gd name="connsiteY4" fmla="*/ 104160 h 3774194"/>
                <a:gd name="connsiteX5" fmla="*/ 4246950 w 4481649"/>
                <a:gd name="connsiteY5" fmla="*/ 310241 h 3774194"/>
                <a:gd name="connsiteX6" fmla="*/ 4397741 w 4481649"/>
                <a:gd name="connsiteY6" fmla="*/ 750480 h 3774194"/>
                <a:gd name="connsiteX7" fmla="*/ 4433098 w 4481649"/>
                <a:gd name="connsiteY7" fmla="*/ 979526 h 3774194"/>
                <a:gd name="connsiteX8" fmla="*/ 4456064 w 4481649"/>
                <a:gd name="connsiteY8" fmla="*/ 1208745 h 3774194"/>
                <a:gd name="connsiteX9" fmla="*/ 4474350 w 4481649"/>
                <a:gd name="connsiteY9" fmla="*/ 1437964 h 3774194"/>
                <a:gd name="connsiteX10" fmla="*/ 4478075 w 4481649"/>
                <a:gd name="connsiteY10" fmla="*/ 1495420 h 3774194"/>
                <a:gd name="connsiteX11" fmla="*/ 4479722 w 4481649"/>
                <a:gd name="connsiteY11" fmla="*/ 1524971 h 3774194"/>
                <a:gd name="connsiteX12" fmla="*/ 4480936 w 4481649"/>
                <a:gd name="connsiteY12" fmla="*/ 1555043 h 3774194"/>
                <a:gd name="connsiteX13" fmla="*/ 4479288 w 4481649"/>
                <a:gd name="connsiteY13" fmla="*/ 1676195 h 3774194"/>
                <a:gd name="connsiteX14" fmla="*/ 4355883 w 4481649"/>
                <a:gd name="connsiteY14" fmla="*/ 2152052 h 3774194"/>
                <a:gd name="connsiteX15" fmla="*/ 4081600 w 4481649"/>
                <a:gd name="connsiteY15" fmla="*/ 2556153 h 3774194"/>
                <a:gd name="connsiteX16" fmla="*/ 3914431 w 4481649"/>
                <a:gd name="connsiteY16" fmla="*/ 2724623 h 3774194"/>
                <a:gd name="connsiteX17" fmla="*/ 3740156 w 4481649"/>
                <a:gd name="connsiteY17" fmla="*/ 2877753 h 3774194"/>
                <a:gd name="connsiteX18" fmla="*/ 3386143 w 4481649"/>
                <a:gd name="connsiteY18" fmla="*/ 3153683 h 3774194"/>
                <a:gd name="connsiteX19" fmla="*/ 3297056 w 4481649"/>
                <a:gd name="connsiteY19" fmla="*/ 3221018 h 3774194"/>
                <a:gd name="connsiteX20" fmla="*/ 3205542 w 4481649"/>
                <a:gd name="connsiteY20" fmla="*/ 3288787 h 3774194"/>
                <a:gd name="connsiteX21" fmla="*/ 3111775 w 4481649"/>
                <a:gd name="connsiteY21" fmla="*/ 3355690 h 3774194"/>
                <a:gd name="connsiteX22" fmla="*/ 3015060 w 4481649"/>
                <a:gd name="connsiteY22" fmla="*/ 3420685 h 3774194"/>
                <a:gd name="connsiteX23" fmla="*/ 2812014 w 4481649"/>
                <a:gd name="connsiteY23" fmla="*/ 3542705 h 3774194"/>
                <a:gd name="connsiteX24" fmla="*/ 2593627 w 4481649"/>
                <a:gd name="connsiteY24" fmla="*/ 3646439 h 3774194"/>
                <a:gd name="connsiteX25" fmla="*/ 2118377 w 4481649"/>
                <a:gd name="connsiteY25" fmla="*/ 3765771 h 3774194"/>
                <a:gd name="connsiteX26" fmla="*/ 1996011 w 4481649"/>
                <a:gd name="connsiteY26" fmla="*/ 3773484 h 3774194"/>
                <a:gd name="connsiteX27" fmla="*/ 1965420 w 4481649"/>
                <a:gd name="connsiteY27" fmla="*/ 3774177 h 3774194"/>
                <a:gd name="connsiteX28" fmla="*/ 1934915 w 4481649"/>
                <a:gd name="connsiteY28" fmla="*/ 3774003 h 3774194"/>
                <a:gd name="connsiteX29" fmla="*/ 1904497 w 4481649"/>
                <a:gd name="connsiteY29" fmla="*/ 3773658 h 3774194"/>
                <a:gd name="connsiteX30" fmla="*/ 1874945 w 4481649"/>
                <a:gd name="connsiteY30" fmla="*/ 3772531 h 3774194"/>
                <a:gd name="connsiteX31" fmla="*/ 1638881 w 4481649"/>
                <a:gd name="connsiteY31" fmla="*/ 3753725 h 3774194"/>
                <a:gd name="connsiteX32" fmla="*/ 1404288 w 4481649"/>
                <a:gd name="connsiteY32" fmla="*/ 3712301 h 3774194"/>
                <a:gd name="connsiteX33" fmla="*/ 1173856 w 4481649"/>
                <a:gd name="connsiteY33" fmla="*/ 3647392 h 3774194"/>
                <a:gd name="connsiteX34" fmla="*/ 732751 w 4481649"/>
                <a:gd name="connsiteY34" fmla="*/ 3452230 h 3774194"/>
                <a:gd name="connsiteX35" fmla="*/ 360973 w 4481649"/>
                <a:gd name="connsiteY35" fmla="*/ 3148396 h 3774194"/>
                <a:gd name="connsiteX36" fmla="*/ 210269 w 4481649"/>
                <a:gd name="connsiteY36" fmla="*/ 2965542 h 3774194"/>
                <a:gd name="connsiteX37" fmla="*/ 78631 w 4481649"/>
                <a:gd name="connsiteY37" fmla="*/ 2771940 h 3774194"/>
                <a:gd name="connsiteX38" fmla="*/ 47866 w 4481649"/>
                <a:gd name="connsiteY38" fmla="*/ 2722630 h 3774194"/>
                <a:gd name="connsiteX39" fmla="*/ 18488 w 4481649"/>
                <a:gd name="connsiteY39" fmla="*/ 2674792 h 3774194"/>
                <a:gd name="connsiteX40" fmla="*/ 0 w 4481649"/>
                <a:gd name="connsiteY40" fmla="*/ 2645223 h 3774194"/>
                <a:gd name="connsiteX41" fmla="*/ 0 w 4481649"/>
                <a:gd name="connsiteY41" fmla="*/ 2227021 h 3774194"/>
                <a:gd name="connsiteX42" fmla="*/ 25421 w 4481649"/>
                <a:gd name="connsiteY42" fmla="*/ 2260119 h 3774194"/>
                <a:gd name="connsiteX43" fmla="*/ 167979 w 4481649"/>
                <a:gd name="connsiteY43" fmla="*/ 2432922 h 3774194"/>
                <a:gd name="connsiteX44" fmla="*/ 238868 w 4481649"/>
                <a:gd name="connsiteY44" fmla="*/ 2523135 h 3774194"/>
                <a:gd name="connsiteX45" fmla="*/ 272926 w 4481649"/>
                <a:gd name="connsiteY45" fmla="*/ 2567420 h 3774194"/>
                <a:gd name="connsiteX46" fmla="*/ 306290 w 4481649"/>
                <a:gd name="connsiteY46" fmla="*/ 2609797 h 3774194"/>
                <a:gd name="connsiteX47" fmla="*/ 592966 w 4481649"/>
                <a:gd name="connsiteY47" fmla="*/ 2922991 h 3774194"/>
                <a:gd name="connsiteX48" fmla="*/ 745402 w 4481649"/>
                <a:gd name="connsiteY48" fmla="*/ 3063902 h 3774194"/>
                <a:gd name="connsiteX49" fmla="*/ 905033 w 4481649"/>
                <a:gd name="connsiteY49" fmla="*/ 3193806 h 3774194"/>
                <a:gd name="connsiteX50" fmla="*/ 1261644 w 4481649"/>
                <a:gd name="connsiteY50" fmla="*/ 3399280 h 3774194"/>
                <a:gd name="connsiteX51" fmla="*/ 1461138 w 4481649"/>
                <a:gd name="connsiteY51" fmla="*/ 3457343 h 3774194"/>
                <a:gd name="connsiteX52" fmla="*/ 1512268 w 4481649"/>
                <a:gd name="connsiteY52" fmla="*/ 3467570 h 3774194"/>
                <a:gd name="connsiteX53" fmla="*/ 1563832 w 4481649"/>
                <a:gd name="connsiteY53" fmla="*/ 3476149 h 3774194"/>
                <a:gd name="connsiteX54" fmla="*/ 1667912 w 4481649"/>
                <a:gd name="connsiteY54" fmla="*/ 3488455 h 3774194"/>
                <a:gd name="connsiteX55" fmla="*/ 1720255 w 4481649"/>
                <a:gd name="connsiteY55" fmla="*/ 3492441 h 3774194"/>
                <a:gd name="connsiteX56" fmla="*/ 1772771 w 4481649"/>
                <a:gd name="connsiteY56" fmla="*/ 3495215 h 3774194"/>
                <a:gd name="connsiteX57" fmla="*/ 1825462 w 4481649"/>
                <a:gd name="connsiteY57" fmla="*/ 3496428 h 3774194"/>
                <a:gd name="connsiteX58" fmla="*/ 1878238 w 4481649"/>
                <a:gd name="connsiteY58" fmla="*/ 3496167 h 3774194"/>
                <a:gd name="connsiteX59" fmla="*/ 1904671 w 4481649"/>
                <a:gd name="connsiteY59" fmla="*/ 3495907 h 3774194"/>
                <a:gd name="connsiteX60" fmla="*/ 1930149 w 4481649"/>
                <a:gd name="connsiteY60" fmla="*/ 3494782 h 3774194"/>
                <a:gd name="connsiteX61" fmla="*/ 1955541 w 4481649"/>
                <a:gd name="connsiteY61" fmla="*/ 3493482 h 3774194"/>
                <a:gd name="connsiteX62" fmla="*/ 1980846 w 4481649"/>
                <a:gd name="connsiteY62" fmla="*/ 3491401 h 3774194"/>
                <a:gd name="connsiteX63" fmla="*/ 2081199 w 4481649"/>
                <a:gd name="connsiteY63" fmla="*/ 3479010 h 3774194"/>
                <a:gd name="connsiteX64" fmla="*/ 2463462 w 4481649"/>
                <a:gd name="connsiteY64" fmla="*/ 3353524 h 3774194"/>
                <a:gd name="connsiteX65" fmla="*/ 2816606 w 4481649"/>
                <a:gd name="connsiteY65" fmla="*/ 3133490 h 3774194"/>
                <a:gd name="connsiteX66" fmla="*/ 2902227 w 4481649"/>
                <a:gd name="connsiteY66" fmla="*/ 3068842 h 3774194"/>
                <a:gd name="connsiteX67" fmla="*/ 2987849 w 4481649"/>
                <a:gd name="connsiteY67" fmla="*/ 3002026 h 3774194"/>
                <a:gd name="connsiteX68" fmla="*/ 3161258 w 4481649"/>
                <a:gd name="connsiteY68" fmla="*/ 2863368 h 3774194"/>
                <a:gd name="connsiteX69" fmla="*/ 3517696 w 4481649"/>
                <a:gd name="connsiteY69" fmla="*/ 2594978 h 3774194"/>
                <a:gd name="connsiteX70" fmla="*/ 3849781 w 4481649"/>
                <a:gd name="connsiteY70" fmla="*/ 2328061 h 3774194"/>
                <a:gd name="connsiteX71" fmla="*/ 4115313 w 4481649"/>
                <a:gd name="connsiteY71" fmla="*/ 2022147 h 3774194"/>
                <a:gd name="connsiteX72" fmla="*/ 4205786 w 4481649"/>
                <a:gd name="connsiteY72" fmla="*/ 1844318 h 3774194"/>
                <a:gd name="connsiteX73" fmla="*/ 4260902 w 4481649"/>
                <a:gd name="connsiteY73" fmla="*/ 1650024 h 3774194"/>
                <a:gd name="connsiteX74" fmla="*/ 4276155 w 4481649"/>
                <a:gd name="connsiteY74" fmla="*/ 1548110 h 3774194"/>
                <a:gd name="connsiteX75" fmla="*/ 4278669 w 4481649"/>
                <a:gd name="connsiteY75" fmla="*/ 1522285 h 3774194"/>
                <a:gd name="connsiteX76" fmla="*/ 4280575 w 4481649"/>
                <a:gd name="connsiteY76" fmla="*/ 1495940 h 3774194"/>
                <a:gd name="connsiteX77" fmla="*/ 4283348 w 4481649"/>
                <a:gd name="connsiteY77" fmla="*/ 1441517 h 3774194"/>
                <a:gd name="connsiteX78" fmla="*/ 4278582 w 4481649"/>
                <a:gd name="connsiteY78" fmla="*/ 1223910 h 3774194"/>
                <a:gd name="connsiteX79" fmla="*/ 4247990 w 4481649"/>
                <a:gd name="connsiteY79" fmla="*/ 1008990 h 3774194"/>
                <a:gd name="connsiteX80" fmla="*/ 4196080 w 4481649"/>
                <a:gd name="connsiteY80" fmla="*/ 799270 h 3774194"/>
                <a:gd name="connsiteX81" fmla="*/ 4062015 w 4481649"/>
                <a:gd name="connsiteY81" fmla="*/ 392396 h 3774194"/>
                <a:gd name="connsiteX82" fmla="*/ 3970675 w 4481649"/>
                <a:gd name="connsiteY82" fmla="*/ 199228 h 3774194"/>
                <a:gd name="connsiteX83" fmla="*/ 3944070 w 4481649"/>
                <a:gd name="connsiteY83" fmla="*/ 152951 h 3774194"/>
                <a:gd name="connsiteX84" fmla="*/ 3916078 w 4481649"/>
                <a:gd name="connsiteY84" fmla="*/ 107540 h 3774194"/>
                <a:gd name="connsiteX85" fmla="*/ 3886439 w 4481649"/>
                <a:gd name="connsiteY85" fmla="*/ 63170 h 3774194"/>
                <a:gd name="connsiteX86" fmla="*/ 3855502 w 4481649"/>
                <a:gd name="connsiteY86" fmla="*/ 19753 h 3774194"/>
                <a:gd name="connsiteX87" fmla="*/ 143864 w 4481649"/>
                <a:gd name="connsiteY87" fmla="*/ 0 h 3774194"/>
                <a:gd name="connsiteX88" fmla="*/ 437641 w 4481649"/>
                <a:gd name="connsiteY88" fmla="*/ 0 h 3774194"/>
                <a:gd name="connsiteX89" fmla="*/ 429955 w 4481649"/>
                <a:gd name="connsiteY89" fmla="*/ 6407 h 3774194"/>
                <a:gd name="connsiteX90" fmla="*/ 137300 w 4481649"/>
                <a:gd name="connsiteY90" fmla="*/ 320554 h 3774194"/>
                <a:gd name="connsiteX91" fmla="*/ 12931 w 4481649"/>
                <a:gd name="connsiteY91" fmla="*/ 495447 h 3774194"/>
                <a:gd name="connsiteX92" fmla="*/ 0 w 4481649"/>
                <a:gd name="connsiteY92" fmla="*/ 517906 h 3774194"/>
                <a:gd name="connsiteX93" fmla="*/ 0 w 4481649"/>
                <a:gd name="connsiteY93" fmla="*/ 176135 h 3774194"/>
                <a:gd name="connsiteX94" fmla="*/ 125001 w 4481649"/>
                <a:gd name="connsiteY94" fmla="*/ 19820 h 377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4481649" h="3774194">
                  <a:moveTo>
                    <a:pt x="3838758" y="0"/>
                  </a:moveTo>
                  <a:lnTo>
                    <a:pt x="4072279" y="0"/>
                  </a:lnTo>
                  <a:lnTo>
                    <a:pt x="4075362" y="4673"/>
                  </a:lnTo>
                  <a:cubicBezTo>
                    <a:pt x="4085761" y="21140"/>
                    <a:pt x="4096420" y="37518"/>
                    <a:pt x="4106646" y="54070"/>
                  </a:cubicBezTo>
                  <a:lnTo>
                    <a:pt x="4136804" y="104160"/>
                  </a:lnTo>
                  <a:cubicBezTo>
                    <a:pt x="4176234" y="171410"/>
                    <a:pt x="4213413" y="239959"/>
                    <a:pt x="4246950" y="310241"/>
                  </a:cubicBezTo>
                  <a:cubicBezTo>
                    <a:pt x="4314200" y="450805"/>
                    <a:pt x="4366023" y="598737"/>
                    <a:pt x="4397741" y="750480"/>
                  </a:cubicBezTo>
                  <a:cubicBezTo>
                    <a:pt x="4413514" y="826396"/>
                    <a:pt x="4424520" y="902917"/>
                    <a:pt x="4433098" y="979526"/>
                  </a:cubicBezTo>
                  <a:cubicBezTo>
                    <a:pt x="4441851" y="1056048"/>
                    <a:pt x="4448872" y="1132484"/>
                    <a:pt x="4456064" y="1208745"/>
                  </a:cubicBezTo>
                  <a:cubicBezTo>
                    <a:pt x="4462910" y="1285094"/>
                    <a:pt x="4468976" y="1361442"/>
                    <a:pt x="4474350" y="1437964"/>
                  </a:cubicBezTo>
                  <a:lnTo>
                    <a:pt x="4478075" y="1495420"/>
                  </a:lnTo>
                  <a:cubicBezTo>
                    <a:pt x="4478769" y="1504867"/>
                    <a:pt x="4479203" y="1515005"/>
                    <a:pt x="4479722" y="1524971"/>
                  </a:cubicBezTo>
                  <a:cubicBezTo>
                    <a:pt x="4480243" y="1534938"/>
                    <a:pt x="4480762" y="1544991"/>
                    <a:pt x="4480936" y="1555043"/>
                  </a:cubicBezTo>
                  <a:cubicBezTo>
                    <a:pt x="4482236" y="1595167"/>
                    <a:pt x="4481802" y="1635638"/>
                    <a:pt x="4479288" y="1676195"/>
                  </a:cubicBezTo>
                  <a:cubicBezTo>
                    <a:pt x="4469929" y="1838512"/>
                    <a:pt x="4426339" y="2002042"/>
                    <a:pt x="4355883" y="2152052"/>
                  </a:cubicBezTo>
                  <a:cubicBezTo>
                    <a:pt x="4285601" y="2302496"/>
                    <a:pt x="4188714" y="2437514"/>
                    <a:pt x="4081600" y="2556153"/>
                  </a:cubicBezTo>
                  <a:cubicBezTo>
                    <a:pt x="4028043" y="2615690"/>
                    <a:pt x="3971801" y="2671500"/>
                    <a:pt x="3914431" y="2724623"/>
                  </a:cubicBezTo>
                  <a:cubicBezTo>
                    <a:pt x="3857061" y="2777747"/>
                    <a:pt x="3798911" y="2828876"/>
                    <a:pt x="3740156" y="2877753"/>
                  </a:cubicBezTo>
                  <a:cubicBezTo>
                    <a:pt x="3622902" y="2975940"/>
                    <a:pt x="3503050" y="3065461"/>
                    <a:pt x="3386143" y="3153683"/>
                  </a:cubicBezTo>
                  <a:lnTo>
                    <a:pt x="3297056" y="3221018"/>
                  </a:lnTo>
                  <a:cubicBezTo>
                    <a:pt x="3266898" y="3243636"/>
                    <a:pt x="3236480" y="3266429"/>
                    <a:pt x="3205542" y="3288787"/>
                  </a:cubicBezTo>
                  <a:cubicBezTo>
                    <a:pt x="3174691" y="3311233"/>
                    <a:pt x="3143492" y="3333591"/>
                    <a:pt x="3111775" y="3355690"/>
                  </a:cubicBezTo>
                  <a:cubicBezTo>
                    <a:pt x="3079970" y="3377615"/>
                    <a:pt x="3047905" y="3399367"/>
                    <a:pt x="3015060" y="3420685"/>
                  </a:cubicBezTo>
                  <a:cubicBezTo>
                    <a:pt x="2949718" y="3463410"/>
                    <a:pt x="2882296" y="3504834"/>
                    <a:pt x="2812014" y="3542705"/>
                  </a:cubicBezTo>
                  <a:cubicBezTo>
                    <a:pt x="2741818" y="3580750"/>
                    <a:pt x="2669196" y="3616108"/>
                    <a:pt x="2593627" y="3646439"/>
                  </a:cubicBezTo>
                  <a:cubicBezTo>
                    <a:pt x="2443183" y="3707968"/>
                    <a:pt x="2281560" y="3749478"/>
                    <a:pt x="2118377" y="3765771"/>
                  </a:cubicBezTo>
                  <a:cubicBezTo>
                    <a:pt x="2077559" y="3769671"/>
                    <a:pt x="2036742" y="3772618"/>
                    <a:pt x="1996011" y="3773484"/>
                  </a:cubicBezTo>
                  <a:lnTo>
                    <a:pt x="1965420" y="3774177"/>
                  </a:lnTo>
                  <a:cubicBezTo>
                    <a:pt x="1955280" y="3774264"/>
                    <a:pt x="1945054" y="3774003"/>
                    <a:pt x="1934915" y="3774003"/>
                  </a:cubicBezTo>
                  <a:lnTo>
                    <a:pt x="1904497" y="3773658"/>
                  </a:lnTo>
                  <a:lnTo>
                    <a:pt x="1874945" y="3772531"/>
                  </a:lnTo>
                  <a:cubicBezTo>
                    <a:pt x="1796257" y="3770017"/>
                    <a:pt x="1717395" y="3763778"/>
                    <a:pt x="1638881" y="3753725"/>
                  </a:cubicBezTo>
                  <a:cubicBezTo>
                    <a:pt x="1560279" y="3744192"/>
                    <a:pt x="1481850" y="3730500"/>
                    <a:pt x="1404288" y="3712301"/>
                  </a:cubicBezTo>
                  <a:cubicBezTo>
                    <a:pt x="1326813" y="3693928"/>
                    <a:pt x="1249944" y="3672177"/>
                    <a:pt x="1173856" y="3647392"/>
                  </a:cubicBezTo>
                  <a:cubicBezTo>
                    <a:pt x="1021938" y="3597388"/>
                    <a:pt x="871755" y="3535165"/>
                    <a:pt x="732751" y="3452230"/>
                  </a:cubicBezTo>
                  <a:cubicBezTo>
                    <a:pt x="593659" y="3369470"/>
                    <a:pt x="469474" y="3264522"/>
                    <a:pt x="360973" y="3148396"/>
                  </a:cubicBezTo>
                  <a:cubicBezTo>
                    <a:pt x="306463" y="3090420"/>
                    <a:pt x="256893" y="3028718"/>
                    <a:pt x="210269" y="2965542"/>
                  </a:cubicBezTo>
                  <a:cubicBezTo>
                    <a:pt x="163905" y="2902105"/>
                    <a:pt x="119795" y="2837716"/>
                    <a:pt x="78631" y="2771940"/>
                  </a:cubicBezTo>
                  <a:cubicBezTo>
                    <a:pt x="68059" y="2755648"/>
                    <a:pt x="58093" y="2739095"/>
                    <a:pt x="47866" y="2722630"/>
                  </a:cubicBezTo>
                  <a:lnTo>
                    <a:pt x="18488" y="2674792"/>
                  </a:lnTo>
                  <a:lnTo>
                    <a:pt x="0" y="2645223"/>
                  </a:lnTo>
                  <a:lnTo>
                    <a:pt x="0" y="2227021"/>
                  </a:lnTo>
                  <a:lnTo>
                    <a:pt x="25421" y="2260119"/>
                  </a:lnTo>
                  <a:cubicBezTo>
                    <a:pt x="71871" y="2316968"/>
                    <a:pt x="120401" y="2373818"/>
                    <a:pt x="167979" y="2432922"/>
                  </a:cubicBezTo>
                  <a:cubicBezTo>
                    <a:pt x="191810" y="2462385"/>
                    <a:pt x="215382" y="2492545"/>
                    <a:pt x="238868" y="2523135"/>
                  </a:cubicBezTo>
                  <a:lnTo>
                    <a:pt x="272926" y="2567420"/>
                  </a:lnTo>
                  <a:cubicBezTo>
                    <a:pt x="284104" y="2581545"/>
                    <a:pt x="294765" y="2596017"/>
                    <a:pt x="306290" y="2609797"/>
                  </a:cubicBezTo>
                  <a:cubicBezTo>
                    <a:pt x="396245" y="2721936"/>
                    <a:pt x="493826" y="2825149"/>
                    <a:pt x="592966" y="2922991"/>
                  </a:cubicBezTo>
                  <a:cubicBezTo>
                    <a:pt x="642796" y="2971695"/>
                    <a:pt x="693493" y="3018751"/>
                    <a:pt x="745402" y="3063902"/>
                  </a:cubicBezTo>
                  <a:cubicBezTo>
                    <a:pt x="797312" y="3109052"/>
                    <a:pt x="850176" y="3152729"/>
                    <a:pt x="905033" y="3193806"/>
                  </a:cubicBezTo>
                  <a:cubicBezTo>
                    <a:pt x="1014313" y="3276135"/>
                    <a:pt x="1132171" y="3349710"/>
                    <a:pt x="1261644" y="3399280"/>
                  </a:cubicBezTo>
                  <a:cubicBezTo>
                    <a:pt x="1326206" y="3424066"/>
                    <a:pt x="1393108" y="3443044"/>
                    <a:pt x="1461138" y="3457343"/>
                  </a:cubicBezTo>
                  <a:cubicBezTo>
                    <a:pt x="1478210" y="3460723"/>
                    <a:pt x="1495109" y="3464623"/>
                    <a:pt x="1512268" y="3467570"/>
                  </a:cubicBezTo>
                  <a:lnTo>
                    <a:pt x="1563832" y="3476149"/>
                  </a:lnTo>
                  <a:cubicBezTo>
                    <a:pt x="1598409" y="3480742"/>
                    <a:pt x="1632988" y="3485595"/>
                    <a:pt x="1667912" y="3488455"/>
                  </a:cubicBezTo>
                  <a:cubicBezTo>
                    <a:pt x="1685330" y="3490101"/>
                    <a:pt x="1702749" y="3491661"/>
                    <a:pt x="1720255" y="3492441"/>
                  </a:cubicBezTo>
                  <a:cubicBezTo>
                    <a:pt x="1737760" y="3493309"/>
                    <a:pt x="1755180" y="3494695"/>
                    <a:pt x="1772771" y="3495215"/>
                  </a:cubicBezTo>
                  <a:lnTo>
                    <a:pt x="1825462" y="3496428"/>
                  </a:lnTo>
                  <a:cubicBezTo>
                    <a:pt x="1842968" y="3496862"/>
                    <a:pt x="1860646" y="3496254"/>
                    <a:pt x="1878238" y="3496167"/>
                  </a:cubicBezTo>
                  <a:lnTo>
                    <a:pt x="1904671" y="3495907"/>
                  </a:lnTo>
                  <a:cubicBezTo>
                    <a:pt x="1913250" y="3495648"/>
                    <a:pt x="1921656" y="3495128"/>
                    <a:pt x="1930149" y="3494782"/>
                  </a:cubicBezTo>
                  <a:cubicBezTo>
                    <a:pt x="1938642" y="3494348"/>
                    <a:pt x="1947135" y="3494088"/>
                    <a:pt x="1955541" y="3493482"/>
                  </a:cubicBezTo>
                  <a:lnTo>
                    <a:pt x="1980846" y="3491401"/>
                  </a:lnTo>
                  <a:cubicBezTo>
                    <a:pt x="2014556" y="3488716"/>
                    <a:pt x="2048009" y="3484208"/>
                    <a:pt x="2081199" y="3479010"/>
                  </a:cubicBezTo>
                  <a:cubicBezTo>
                    <a:pt x="2214051" y="3456996"/>
                    <a:pt x="2341789" y="3413926"/>
                    <a:pt x="2463462" y="3353524"/>
                  </a:cubicBezTo>
                  <a:cubicBezTo>
                    <a:pt x="2585568" y="3293814"/>
                    <a:pt x="2701781" y="3217378"/>
                    <a:pt x="2816606" y="3133490"/>
                  </a:cubicBezTo>
                  <a:cubicBezTo>
                    <a:pt x="2845291" y="3112605"/>
                    <a:pt x="2873803" y="3090853"/>
                    <a:pt x="2902227" y="3068842"/>
                  </a:cubicBezTo>
                  <a:cubicBezTo>
                    <a:pt x="2930826" y="3046917"/>
                    <a:pt x="2959337" y="3024644"/>
                    <a:pt x="2987849" y="3002026"/>
                  </a:cubicBezTo>
                  <a:lnTo>
                    <a:pt x="3161258" y="2863368"/>
                  </a:lnTo>
                  <a:cubicBezTo>
                    <a:pt x="3280244" y="2768994"/>
                    <a:pt x="3400357" y="2681119"/>
                    <a:pt x="3517696" y="2594978"/>
                  </a:cubicBezTo>
                  <a:cubicBezTo>
                    <a:pt x="3634949" y="2508836"/>
                    <a:pt x="3747781" y="2421829"/>
                    <a:pt x="3849781" y="2328061"/>
                  </a:cubicBezTo>
                  <a:cubicBezTo>
                    <a:pt x="3951782" y="2234467"/>
                    <a:pt x="4043903" y="2134719"/>
                    <a:pt x="4115313" y="2022147"/>
                  </a:cubicBezTo>
                  <a:cubicBezTo>
                    <a:pt x="4151016" y="1965904"/>
                    <a:pt x="4181521" y="1906627"/>
                    <a:pt x="4205786" y="1844318"/>
                  </a:cubicBezTo>
                  <a:cubicBezTo>
                    <a:pt x="4230225" y="1782095"/>
                    <a:pt x="4247817" y="1716926"/>
                    <a:pt x="4260902" y="1650024"/>
                  </a:cubicBezTo>
                  <a:cubicBezTo>
                    <a:pt x="4267402" y="1616572"/>
                    <a:pt x="4272602" y="1582515"/>
                    <a:pt x="4276155" y="1548110"/>
                  </a:cubicBezTo>
                  <a:cubicBezTo>
                    <a:pt x="4277195" y="1539531"/>
                    <a:pt x="4277889" y="1530864"/>
                    <a:pt x="4278669" y="1522285"/>
                  </a:cubicBezTo>
                  <a:cubicBezTo>
                    <a:pt x="4279361" y="1513618"/>
                    <a:pt x="4280229" y="1505126"/>
                    <a:pt x="4280575" y="1495940"/>
                  </a:cubicBezTo>
                  <a:lnTo>
                    <a:pt x="4283348" y="1441517"/>
                  </a:lnTo>
                  <a:cubicBezTo>
                    <a:pt x="4285861" y="1368895"/>
                    <a:pt x="4284301" y="1296186"/>
                    <a:pt x="4278582" y="1223910"/>
                  </a:cubicBezTo>
                  <a:cubicBezTo>
                    <a:pt x="4273036" y="1151549"/>
                    <a:pt x="4262376" y="1079793"/>
                    <a:pt x="4247990" y="1008990"/>
                  </a:cubicBezTo>
                  <a:cubicBezTo>
                    <a:pt x="4233431" y="938189"/>
                    <a:pt x="4215232" y="868339"/>
                    <a:pt x="4196080" y="799270"/>
                  </a:cubicBezTo>
                  <a:cubicBezTo>
                    <a:pt x="4157862" y="661046"/>
                    <a:pt x="4115658" y="524642"/>
                    <a:pt x="4062015" y="392396"/>
                  </a:cubicBezTo>
                  <a:cubicBezTo>
                    <a:pt x="4035151" y="326360"/>
                    <a:pt x="4005165" y="261537"/>
                    <a:pt x="3970675" y="199228"/>
                  </a:cubicBezTo>
                  <a:cubicBezTo>
                    <a:pt x="3962269" y="183543"/>
                    <a:pt x="3952995" y="168290"/>
                    <a:pt x="3944070" y="152951"/>
                  </a:cubicBezTo>
                  <a:cubicBezTo>
                    <a:pt x="3934883" y="137699"/>
                    <a:pt x="3925350" y="122706"/>
                    <a:pt x="3916078" y="107540"/>
                  </a:cubicBezTo>
                  <a:lnTo>
                    <a:pt x="3886439" y="63170"/>
                  </a:lnTo>
                  <a:lnTo>
                    <a:pt x="3855502" y="19753"/>
                  </a:lnTo>
                  <a:close/>
                  <a:moveTo>
                    <a:pt x="143864" y="0"/>
                  </a:moveTo>
                  <a:lnTo>
                    <a:pt x="437641" y="0"/>
                  </a:lnTo>
                  <a:lnTo>
                    <a:pt x="429955" y="6407"/>
                  </a:lnTo>
                  <a:cubicBezTo>
                    <a:pt x="323796" y="102687"/>
                    <a:pt x="225436" y="207721"/>
                    <a:pt x="137300" y="320554"/>
                  </a:cubicBezTo>
                  <a:cubicBezTo>
                    <a:pt x="93146" y="376884"/>
                    <a:pt x="51592" y="435250"/>
                    <a:pt x="12931" y="495447"/>
                  </a:cubicBezTo>
                  <a:lnTo>
                    <a:pt x="0" y="517906"/>
                  </a:lnTo>
                  <a:lnTo>
                    <a:pt x="0" y="176135"/>
                  </a:lnTo>
                  <a:lnTo>
                    <a:pt x="125001" y="1982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F5A22C1F-1C9F-4DFC-AD2E-4BF0D7713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2" y="0"/>
              <a:ext cx="4452858" cy="3729027"/>
            </a:xfrm>
            <a:custGeom>
              <a:avLst/>
              <a:gdLst>
                <a:gd name="connsiteX0" fmla="*/ 3491469 w 4452858"/>
                <a:gd name="connsiteY0" fmla="*/ 0 h 3729027"/>
                <a:gd name="connsiteX1" fmla="*/ 4038310 w 4452858"/>
                <a:gd name="connsiteY1" fmla="*/ 0 h 3729027"/>
                <a:gd name="connsiteX2" fmla="*/ 4126393 w 4452858"/>
                <a:gd name="connsiteY2" fmla="*/ 144253 h 3729027"/>
                <a:gd name="connsiteX3" fmla="*/ 4452858 w 4452858"/>
                <a:gd name="connsiteY3" fmla="*/ 1509806 h 3729027"/>
                <a:gd name="connsiteX4" fmla="*/ 3318809 w 4452858"/>
                <a:gd name="connsiteY4" fmla="*/ 3104286 h 3729027"/>
                <a:gd name="connsiteX5" fmla="*/ 1929716 w 4452858"/>
                <a:gd name="connsiteY5" fmla="*/ 3729027 h 3729027"/>
                <a:gd name="connsiteX6" fmla="*/ 92844 w 4452858"/>
                <a:gd name="connsiteY6" fmla="*/ 2672799 h 3729027"/>
                <a:gd name="connsiteX7" fmla="*/ 0 w 4452858"/>
                <a:gd name="connsiteY7" fmla="*/ 2540909 h 3729027"/>
                <a:gd name="connsiteX8" fmla="*/ 0 w 4452858"/>
                <a:gd name="connsiteY8" fmla="*/ 1684718 h 3729027"/>
                <a:gd name="connsiteX9" fmla="*/ 380 w 4452858"/>
                <a:gd name="connsiteY9" fmla="*/ 1686965 h 3729027"/>
                <a:gd name="connsiteX10" fmla="*/ 293898 w 4452858"/>
                <a:gd name="connsiteY10" fmla="*/ 2207948 h 3729027"/>
                <a:gd name="connsiteX11" fmla="*/ 451448 w 4452858"/>
                <a:gd name="connsiteY11" fmla="*/ 2429541 h 3729027"/>
                <a:gd name="connsiteX12" fmla="*/ 1929803 w 4452858"/>
                <a:gd name="connsiteY12" fmla="*/ 3295720 h 3729027"/>
                <a:gd name="connsiteX13" fmla="*/ 3052066 w 4452858"/>
                <a:gd name="connsiteY13" fmla="*/ 2762840 h 3729027"/>
                <a:gd name="connsiteX14" fmla="*/ 3188643 w 4452858"/>
                <a:gd name="connsiteY14" fmla="*/ 2657026 h 3729027"/>
                <a:gd name="connsiteX15" fmla="*/ 3809831 w 4452858"/>
                <a:gd name="connsiteY15" fmla="*/ 2103868 h 3729027"/>
                <a:gd name="connsiteX16" fmla="*/ 4019638 w 4452858"/>
                <a:gd name="connsiteY16" fmla="*/ 1509806 h 3729027"/>
                <a:gd name="connsiteX17" fmla="*/ 3548634 w 4452858"/>
                <a:gd name="connsiteY17" fmla="*/ 61263 h 3729027"/>
                <a:gd name="connsiteX18" fmla="*/ 185138 w 4452858"/>
                <a:gd name="connsiteY18" fmla="*/ 0 h 3729027"/>
                <a:gd name="connsiteX19" fmla="*/ 834013 w 4452858"/>
                <a:gd name="connsiteY19" fmla="*/ 0 h 3729027"/>
                <a:gd name="connsiteX20" fmla="*/ 691153 w 4452858"/>
                <a:gd name="connsiteY20" fmla="*/ 111873 h 3729027"/>
                <a:gd name="connsiteX21" fmla="*/ 170145 w 4452858"/>
                <a:gd name="connsiteY21" fmla="*/ 757933 h 3729027"/>
                <a:gd name="connsiteX22" fmla="*/ 28693 w 4452858"/>
                <a:gd name="connsiteY22" fmla="*/ 1128897 h 3729027"/>
                <a:gd name="connsiteX23" fmla="*/ 0 w 4452858"/>
                <a:gd name="connsiteY23" fmla="*/ 1281783 h 3729027"/>
                <a:gd name="connsiteX24" fmla="*/ 0 w 4452858"/>
                <a:gd name="connsiteY24" fmla="*/ 222263 h 3729027"/>
                <a:gd name="connsiteX25" fmla="*/ 56950 w 4452858"/>
                <a:gd name="connsiteY25" fmla="*/ 144253 h 3729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52858" h="3729027">
                  <a:moveTo>
                    <a:pt x="3491469" y="0"/>
                  </a:moveTo>
                  <a:lnTo>
                    <a:pt x="4038310" y="0"/>
                  </a:lnTo>
                  <a:lnTo>
                    <a:pt x="4126393" y="144253"/>
                  </a:lnTo>
                  <a:cubicBezTo>
                    <a:pt x="4339509" y="534059"/>
                    <a:pt x="4452858" y="1003975"/>
                    <a:pt x="4452858" y="1509806"/>
                  </a:cubicBezTo>
                  <a:cubicBezTo>
                    <a:pt x="4452858" y="2290190"/>
                    <a:pt x="3890946" y="2657200"/>
                    <a:pt x="3318809" y="3104286"/>
                  </a:cubicBezTo>
                  <a:cubicBezTo>
                    <a:pt x="2902054" y="3429958"/>
                    <a:pt x="2500553" y="3729027"/>
                    <a:pt x="1929716" y="3729027"/>
                  </a:cubicBezTo>
                  <a:cubicBezTo>
                    <a:pt x="1083208" y="3729027"/>
                    <a:pt x="533602" y="3322499"/>
                    <a:pt x="92844" y="2672799"/>
                  </a:cubicBezTo>
                  <a:lnTo>
                    <a:pt x="0" y="2540909"/>
                  </a:lnTo>
                  <a:lnTo>
                    <a:pt x="0" y="1684718"/>
                  </a:lnTo>
                  <a:lnTo>
                    <a:pt x="380" y="1686965"/>
                  </a:lnTo>
                  <a:cubicBezTo>
                    <a:pt x="38821" y="1851705"/>
                    <a:pt x="135502" y="1990731"/>
                    <a:pt x="293898" y="2207948"/>
                  </a:cubicBezTo>
                  <a:cubicBezTo>
                    <a:pt x="344854" y="2277797"/>
                    <a:pt x="397545" y="2350072"/>
                    <a:pt x="451448" y="2429541"/>
                  </a:cubicBezTo>
                  <a:cubicBezTo>
                    <a:pt x="863349" y="3036689"/>
                    <a:pt x="1305494" y="3295720"/>
                    <a:pt x="1929803" y="3295720"/>
                  </a:cubicBezTo>
                  <a:cubicBezTo>
                    <a:pt x="2339537" y="3295720"/>
                    <a:pt x="2640164" y="3084700"/>
                    <a:pt x="3052066" y="2762840"/>
                  </a:cubicBezTo>
                  <a:cubicBezTo>
                    <a:pt x="3098083" y="2726876"/>
                    <a:pt x="3144100" y="2691345"/>
                    <a:pt x="3188643" y="2657026"/>
                  </a:cubicBezTo>
                  <a:cubicBezTo>
                    <a:pt x="3430081" y="2470792"/>
                    <a:pt x="3658087" y="2294870"/>
                    <a:pt x="3809831" y="2103868"/>
                  </a:cubicBezTo>
                  <a:cubicBezTo>
                    <a:pt x="3954901" y="1921273"/>
                    <a:pt x="4019638" y="1738071"/>
                    <a:pt x="4019638" y="1509806"/>
                  </a:cubicBezTo>
                  <a:cubicBezTo>
                    <a:pt x="4019638" y="937667"/>
                    <a:pt x="3852382" y="423246"/>
                    <a:pt x="3548634" y="61263"/>
                  </a:cubicBezTo>
                  <a:close/>
                  <a:moveTo>
                    <a:pt x="185138" y="0"/>
                  </a:moveTo>
                  <a:lnTo>
                    <a:pt x="834013" y="0"/>
                  </a:lnTo>
                  <a:lnTo>
                    <a:pt x="691153" y="111873"/>
                  </a:lnTo>
                  <a:cubicBezTo>
                    <a:pt x="468086" y="302962"/>
                    <a:pt x="292771" y="520394"/>
                    <a:pt x="170145" y="757933"/>
                  </a:cubicBezTo>
                  <a:cubicBezTo>
                    <a:pt x="107489" y="879345"/>
                    <a:pt x="60259" y="1003292"/>
                    <a:pt x="28693" y="1128897"/>
                  </a:cubicBezTo>
                  <a:lnTo>
                    <a:pt x="0" y="1281783"/>
                  </a:lnTo>
                  <a:lnTo>
                    <a:pt x="0" y="222263"/>
                  </a:lnTo>
                  <a:lnTo>
                    <a:pt x="56950" y="144253"/>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44BBFF0F-32AB-4101-8F9E-5FB2BDAD4C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2" y="0"/>
              <a:ext cx="4452858" cy="3729027"/>
            </a:xfrm>
            <a:custGeom>
              <a:avLst/>
              <a:gdLst>
                <a:gd name="connsiteX0" fmla="*/ 185138 w 4452858"/>
                <a:gd name="connsiteY0" fmla="*/ 0 h 3729027"/>
                <a:gd name="connsiteX1" fmla="*/ 986505 w 4452858"/>
                <a:gd name="connsiteY1" fmla="*/ 0 h 3729027"/>
                <a:gd name="connsiteX2" fmla="*/ 913397 w 4452858"/>
                <a:gd name="connsiteY2" fmla="*/ 47750 h 3729027"/>
                <a:gd name="connsiteX3" fmla="*/ 747482 w 4452858"/>
                <a:gd name="connsiteY3" fmla="*/ 177649 h 3729027"/>
                <a:gd name="connsiteX4" fmla="*/ 247101 w 4452858"/>
                <a:gd name="connsiteY4" fmla="*/ 797624 h 3729027"/>
                <a:gd name="connsiteX5" fmla="*/ 67798 w 4452858"/>
                <a:gd name="connsiteY5" fmla="*/ 1509806 h 3729027"/>
                <a:gd name="connsiteX6" fmla="*/ 363833 w 4452858"/>
                <a:gd name="connsiteY6" fmla="*/ 2156904 h 3729027"/>
                <a:gd name="connsiteX7" fmla="*/ 523117 w 4452858"/>
                <a:gd name="connsiteY7" fmla="*/ 2380924 h 3729027"/>
                <a:gd name="connsiteX8" fmla="*/ 1130785 w 4452858"/>
                <a:gd name="connsiteY8" fmla="*/ 3001246 h 3729027"/>
                <a:gd name="connsiteX9" fmla="*/ 1929716 w 4452858"/>
                <a:gd name="connsiteY9" fmla="*/ 3209058 h 3729027"/>
                <a:gd name="connsiteX10" fmla="*/ 2443616 w 4452858"/>
                <a:gd name="connsiteY10" fmla="*/ 3076727 h 3729027"/>
                <a:gd name="connsiteX11" fmla="*/ 2998596 w 4452858"/>
                <a:gd name="connsiteY11" fmla="*/ 2694637 h 3729027"/>
                <a:gd name="connsiteX12" fmla="*/ 3135607 w 4452858"/>
                <a:gd name="connsiteY12" fmla="*/ 2588478 h 3729027"/>
                <a:gd name="connsiteX13" fmla="*/ 3741889 w 4452858"/>
                <a:gd name="connsiteY13" fmla="*/ 2049965 h 3729027"/>
                <a:gd name="connsiteX14" fmla="*/ 3932891 w 4452858"/>
                <a:gd name="connsiteY14" fmla="*/ 1509806 h 3729027"/>
                <a:gd name="connsiteX15" fmla="*/ 3482165 w 4452858"/>
                <a:gd name="connsiteY15" fmla="*/ 116986 h 3729027"/>
                <a:gd name="connsiteX16" fmla="*/ 3373043 w 4452858"/>
                <a:gd name="connsiteY16" fmla="*/ 0 h 3729027"/>
                <a:gd name="connsiteX17" fmla="*/ 4038310 w 4452858"/>
                <a:gd name="connsiteY17" fmla="*/ 0 h 3729027"/>
                <a:gd name="connsiteX18" fmla="*/ 4126393 w 4452858"/>
                <a:gd name="connsiteY18" fmla="*/ 144253 h 3729027"/>
                <a:gd name="connsiteX19" fmla="*/ 4452858 w 4452858"/>
                <a:gd name="connsiteY19" fmla="*/ 1509806 h 3729027"/>
                <a:gd name="connsiteX20" fmla="*/ 3318809 w 4452858"/>
                <a:gd name="connsiteY20" fmla="*/ 3104286 h 3729027"/>
                <a:gd name="connsiteX21" fmla="*/ 1929716 w 4452858"/>
                <a:gd name="connsiteY21" fmla="*/ 3729027 h 3729027"/>
                <a:gd name="connsiteX22" fmla="*/ 92844 w 4452858"/>
                <a:gd name="connsiteY22" fmla="*/ 2672799 h 3729027"/>
                <a:gd name="connsiteX23" fmla="*/ 0 w 4452858"/>
                <a:gd name="connsiteY23" fmla="*/ 2540909 h 3729027"/>
                <a:gd name="connsiteX24" fmla="*/ 0 w 4452858"/>
                <a:gd name="connsiteY24" fmla="*/ 222263 h 3729027"/>
                <a:gd name="connsiteX25" fmla="*/ 56950 w 4452858"/>
                <a:gd name="connsiteY25" fmla="*/ 144253 h 3729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52858" h="3729027">
                  <a:moveTo>
                    <a:pt x="185138" y="0"/>
                  </a:moveTo>
                  <a:lnTo>
                    <a:pt x="986505" y="0"/>
                  </a:lnTo>
                  <a:lnTo>
                    <a:pt x="913397" y="47750"/>
                  </a:lnTo>
                  <a:cubicBezTo>
                    <a:pt x="855880" y="88897"/>
                    <a:pt x="800433" y="132282"/>
                    <a:pt x="747482" y="177649"/>
                  </a:cubicBezTo>
                  <a:cubicBezTo>
                    <a:pt x="535943" y="358858"/>
                    <a:pt x="362967" y="573258"/>
                    <a:pt x="247101" y="797624"/>
                  </a:cubicBezTo>
                  <a:cubicBezTo>
                    <a:pt x="128115" y="1028056"/>
                    <a:pt x="67798" y="1267673"/>
                    <a:pt x="67798" y="1509806"/>
                  </a:cubicBezTo>
                  <a:cubicBezTo>
                    <a:pt x="67798" y="1741191"/>
                    <a:pt x="158533" y="1875430"/>
                    <a:pt x="363833" y="2156904"/>
                  </a:cubicBezTo>
                  <a:cubicBezTo>
                    <a:pt x="415223" y="2227360"/>
                    <a:pt x="468346" y="2300242"/>
                    <a:pt x="523117" y="2380924"/>
                  </a:cubicBezTo>
                  <a:cubicBezTo>
                    <a:pt x="716804" y="2666387"/>
                    <a:pt x="915519" y="2869346"/>
                    <a:pt x="1130785" y="3001246"/>
                  </a:cubicBezTo>
                  <a:cubicBezTo>
                    <a:pt x="1358964" y="3141116"/>
                    <a:pt x="1620335" y="3209058"/>
                    <a:pt x="1929716" y="3209058"/>
                  </a:cubicBezTo>
                  <a:cubicBezTo>
                    <a:pt x="2105291" y="3209058"/>
                    <a:pt x="2268560" y="3167028"/>
                    <a:pt x="2443616" y="3076727"/>
                  </a:cubicBezTo>
                  <a:cubicBezTo>
                    <a:pt x="2623352" y="2984000"/>
                    <a:pt x="2801267" y="2848808"/>
                    <a:pt x="2998596" y="2694637"/>
                  </a:cubicBezTo>
                  <a:cubicBezTo>
                    <a:pt x="3044873" y="2658500"/>
                    <a:pt x="3090975" y="2622883"/>
                    <a:pt x="3135607" y="2588478"/>
                  </a:cubicBezTo>
                  <a:cubicBezTo>
                    <a:pt x="3372711" y="2405536"/>
                    <a:pt x="3596645" y="2232733"/>
                    <a:pt x="3741889" y="2049965"/>
                  </a:cubicBezTo>
                  <a:cubicBezTo>
                    <a:pt x="3875781" y="1881496"/>
                    <a:pt x="3932891" y="1719959"/>
                    <a:pt x="3932891" y="1509806"/>
                  </a:cubicBezTo>
                  <a:cubicBezTo>
                    <a:pt x="3932891" y="958034"/>
                    <a:pt x="3772827" y="463371"/>
                    <a:pt x="3482165" y="116986"/>
                  </a:cubicBezTo>
                  <a:lnTo>
                    <a:pt x="3373043" y="0"/>
                  </a:lnTo>
                  <a:lnTo>
                    <a:pt x="4038310" y="0"/>
                  </a:lnTo>
                  <a:lnTo>
                    <a:pt x="4126393" y="144253"/>
                  </a:lnTo>
                  <a:cubicBezTo>
                    <a:pt x="4339509" y="534059"/>
                    <a:pt x="4452858" y="1003975"/>
                    <a:pt x="4452858" y="1509806"/>
                  </a:cubicBezTo>
                  <a:cubicBezTo>
                    <a:pt x="4452858" y="2290190"/>
                    <a:pt x="3890946" y="2657200"/>
                    <a:pt x="3318809" y="3104286"/>
                  </a:cubicBezTo>
                  <a:cubicBezTo>
                    <a:pt x="2902054" y="3429958"/>
                    <a:pt x="2500553" y="3729027"/>
                    <a:pt x="1929716" y="3729027"/>
                  </a:cubicBezTo>
                  <a:cubicBezTo>
                    <a:pt x="1083208" y="3729027"/>
                    <a:pt x="533602" y="3322499"/>
                    <a:pt x="92844" y="2672799"/>
                  </a:cubicBezTo>
                  <a:lnTo>
                    <a:pt x="0" y="2540909"/>
                  </a:lnTo>
                  <a:lnTo>
                    <a:pt x="0" y="222263"/>
                  </a:lnTo>
                  <a:lnTo>
                    <a:pt x="56950" y="144253"/>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0" name="Freeform: Shape 19">
              <a:extLst>
                <a:ext uri="{FF2B5EF4-FFF2-40B4-BE49-F238E27FC236}">
                  <a16:creationId xmlns:a16="http://schemas.microsoft.com/office/drawing/2014/main" id="{3F8E6D8D-90E6-4613-AA16-1E08EDD25E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2" y="0"/>
              <a:ext cx="4656944" cy="4026189"/>
            </a:xfrm>
            <a:custGeom>
              <a:avLst/>
              <a:gdLst>
                <a:gd name="connsiteX0" fmla="*/ 1945140 w 4656944"/>
                <a:gd name="connsiteY0" fmla="*/ 3991264 h 4026189"/>
                <a:gd name="connsiteX1" fmla="*/ 1959526 w 4656944"/>
                <a:gd name="connsiteY1" fmla="*/ 3991438 h 4026189"/>
                <a:gd name="connsiteX2" fmla="*/ 1972179 w 4656944"/>
                <a:gd name="connsiteY2" fmla="*/ 3991351 h 4026189"/>
                <a:gd name="connsiteX3" fmla="*/ 1945140 w 4656944"/>
                <a:gd name="connsiteY3" fmla="*/ 3991264 h 4026189"/>
                <a:gd name="connsiteX4" fmla="*/ 3966403 w 4656944"/>
                <a:gd name="connsiteY4" fmla="*/ 0 h 4026189"/>
                <a:gd name="connsiteX5" fmla="*/ 4231031 w 4656944"/>
                <a:gd name="connsiteY5" fmla="*/ 0 h 4026189"/>
                <a:gd name="connsiteX6" fmla="*/ 4309866 w 4656944"/>
                <a:gd name="connsiteY6" fmla="*/ 126953 h 4026189"/>
                <a:gd name="connsiteX7" fmla="*/ 4656944 w 4656944"/>
                <a:gd name="connsiteY7" fmla="*/ 1425485 h 4026189"/>
                <a:gd name="connsiteX8" fmla="*/ 4452596 w 4656944"/>
                <a:gd name="connsiteY8" fmla="*/ 2437688 h 4026189"/>
                <a:gd name="connsiteX9" fmla="*/ 3895452 w 4656944"/>
                <a:gd name="connsiteY9" fmla="*/ 3264090 h 4026189"/>
                <a:gd name="connsiteX10" fmla="*/ 3069051 w 4656944"/>
                <a:gd name="connsiteY10" fmla="*/ 3821235 h 4026189"/>
                <a:gd name="connsiteX11" fmla="*/ 2057107 w 4656944"/>
                <a:gd name="connsiteY11" fmla="*/ 4025583 h 4026189"/>
                <a:gd name="connsiteX12" fmla="*/ 2036916 w 4656944"/>
                <a:gd name="connsiteY12" fmla="*/ 4025322 h 4026189"/>
                <a:gd name="connsiteX13" fmla="*/ 2027036 w 4656944"/>
                <a:gd name="connsiteY13" fmla="*/ 4025149 h 4026189"/>
                <a:gd name="connsiteX14" fmla="*/ 2005458 w 4656944"/>
                <a:gd name="connsiteY14" fmla="*/ 4025928 h 4026189"/>
                <a:gd name="connsiteX15" fmla="*/ 2004937 w 4656944"/>
                <a:gd name="connsiteY15" fmla="*/ 4025928 h 4026189"/>
                <a:gd name="connsiteX16" fmla="*/ 2004418 w 4656944"/>
                <a:gd name="connsiteY16" fmla="*/ 4025928 h 4026189"/>
                <a:gd name="connsiteX17" fmla="*/ 1972700 w 4656944"/>
                <a:gd name="connsiteY17" fmla="*/ 4026102 h 4026189"/>
                <a:gd name="connsiteX18" fmla="*/ 1959526 w 4656944"/>
                <a:gd name="connsiteY18" fmla="*/ 4026189 h 4026189"/>
                <a:gd name="connsiteX19" fmla="*/ 1919922 w 4656944"/>
                <a:gd name="connsiteY19" fmla="*/ 4025583 h 4026189"/>
                <a:gd name="connsiteX20" fmla="*/ 1908656 w 4656944"/>
                <a:gd name="connsiteY20" fmla="*/ 4025322 h 4026189"/>
                <a:gd name="connsiteX21" fmla="*/ 1799030 w 4656944"/>
                <a:gd name="connsiteY21" fmla="*/ 4020902 h 4026189"/>
                <a:gd name="connsiteX22" fmla="*/ 1782305 w 4656944"/>
                <a:gd name="connsiteY22" fmla="*/ 4020036 h 4026189"/>
                <a:gd name="connsiteX23" fmla="*/ 1781784 w 4656944"/>
                <a:gd name="connsiteY23" fmla="*/ 4020036 h 4026189"/>
                <a:gd name="connsiteX24" fmla="*/ 1781265 w 4656944"/>
                <a:gd name="connsiteY24" fmla="*/ 4019949 h 4026189"/>
                <a:gd name="connsiteX25" fmla="*/ 1765839 w 4656944"/>
                <a:gd name="connsiteY25" fmla="*/ 4018649 h 4026189"/>
                <a:gd name="connsiteX26" fmla="*/ 1655000 w 4656944"/>
                <a:gd name="connsiteY26" fmla="*/ 4007816 h 4026189"/>
                <a:gd name="connsiteX27" fmla="*/ 1402382 w 4656944"/>
                <a:gd name="connsiteY27" fmla="*/ 3964573 h 4026189"/>
                <a:gd name="connsiteX28" fmla="*/ 1154617 w 4656944"/>
                <a:gd name="connsiteY28" fmla="*/ 3889696 h 4026189"/>
                <a:gd name="connsiteX29" fmla="*/ 918639 w 4656944"/>
                <a:gd name="connsiteY29" fmla="*/ 3780850 h 4026189"/>
                <a:gd name="connsiteX30" fmla="*/ 741589 w 4656944"/>
                <a:gd name="connsiteY30" fmla="*/ 3668278 h 4026189"/>
                <a:gd name="connsiteX31" fmla="*/ 103549 w 4656944"/>
                <a:gd name="connsiteY31" fmla="*/ 3140728 h 4026189"/>
                <a:gd name="connsiteX32" fmla="*/ 0 w 4656944"/>
                <a:gd name="connsiteY32" fmla="*/ 3015106 h 4026189"/>
                <a:gd name="connsiteX33" fmla="*/ 0 w 4656944"/>
                <a:gd name="connsiteY33" fmla="*/ 2484097 h 4026189"/>
                <a:gd name="connsiteX34" fmla="*/ 17188 w 4656944"/>
                <a:gd name="connsiteY34" fmla="*/ 2506324 h 4026189"/>
                <a:gd name="connsiteX35" fmla="*/ 75252 w 4656944"/>
                <a:gd name="connsiteY35" fmla="*/ 2580765 h 4026189"/>
                <a:gd name="connsiteX36" fmla="*/ 148653 w 4656944"/>
                <a:gd name="connsiteY36" fmla="*/ 2676699 h 4026189"/>
                <a:gd name="connsiteX37" fmla="*/ 186177 w 4656944"/>
                <a:gd name="connsiteY37" fmla="*/ 2727656 h 4026189"/>
                <a:gd name="connsiteX38" fmla="*/ 219802 w 4656944"/>
                <a:gd name="connsiteY38" fmla="*/ 2773414 h 4026189"/>
                <a:gd name="connsiteX39" fmla="*/ 219975 w 4656944"/>
                <a:gd name="connsiteY39" fmla="*/ 2773586 h 4026189"/>
                <a:gd name="connsiteX40" fmla="*/ 220149 w 4656944"/>
                <a:gd name="connsiteY40" fmla="*/ 2773760 h 4026189"/>
                <a:gd name="connsiteX41" fmla="*/ 278992 w 4656944"/>
                <a:gd name="connsiteY41" fmla="*/ 2851322 h 4026189"/>
                <a:gd name="connsiteX42" fmla="*/ 290344 w 4656944"/>
                <a:gd name="connsiteY42" fmla="*/ 2865967 h 4026189"/>
                <a:gd name="connsiteX43" fmla="*/ 296065 w 4656944"/>
                <a:gd name="connsiteY43" fmla="*/ 2873075 h 4026189"/>
                <a:gd name="connsiteX44" fmla="*/ 363834 w 4656944"/>
                <a:gd name="connsiteY44" fmla="*/ 2955229 h 4026189"/>
                <a:gd name="connsiteX45" fmla="*/ 519304 w 4656944"/>
                <a:gd name="connsiteY45" fmla="*/ 3123178 h 4026189"/>
                <a:gd name="connsiteX46" fmla="*/ 867075 w 4656944"/>
                <a:gd name="connsiteY46" fmla="*/ 3402488 h 4026189"/>
                <a:gd name="connsiteX47" fmla="*/ 1058596 w 4656944"/>
                <a:gd name="connsiteY47" fmla="*/ 3507088 h 4026189"/>
                <a:gd name="connsiteX48" fmla="*/ 1058770 w 4656944"/>
                <a:gd name="connsiteY48" fmla="*/ 3507175 h 4026189"/>
                <a:gd name="connsiteX49" fmla="*/ 1058943 w 4656944"/>
                <a:gd name="connsiteY49" fmla="*/ 3507262 h 4026189"/>
                <a:gd name="connsiteX50" fmla="*/ 1261123 w 4656944"/>
                <a:gd name="connsiteY50" fmla="*/ 3586297 h 4026189"/>
                <a:gd name="connsiteX51" fmla="*/ 1472230 w 4656944"/>
                <a:gd name="connsiteY51" fmla="*/ 3640980 h 4026189"/>
                <a:gd name="connsiteX52" fmla="*/ 1579344 w 4656944"/>
                <a:gd name="connsiteY52" fmla="*/ 3659005 h 4026189"/>
                <a:gd name="connsiteX53" fmla="*/ 1686890 w 4656944"/>
                <a:gd name="connsiteY53" fmla="*/ 3671225 h 4026189"/>
                <a:gd name="connsiteX54" fmla="*/ 1909524 w 4656944"/>
                <a:gd name="connsiteY54" fmla="*/ 3680931 h 4026189"/>
                <a:gd name="connsiteX55" fmla="*/ 1920703 w 4656944"/>
                <a:gd name="connsiteY55" fmla="*/ 3680931 h 4026189"/>
                <a:gd name="connsiteX56" fmla="*/ 1935434 w 4656944"/>
                <a:gd name="connsiteY56" fmla="*/ 3681018 h 4026189"/>
                <a:gd name="connsiteX57" fmla="*/ 1964120 w 4656944"/>
                <a:gd name="connsiteY57" fmla="*/ 3680584 h 4026189"/>
                <a:gd name="connsiteX58" fmla="*/ 1964379 w 4656944"/>
                <a:gd name="connsiteY58" fmla="*/ 3680584 h 4026189"/>
                <a:gd name="connsiteX59" fmla="*/ 1964639 w 4656944"/>
                <a:gd name="connsiteY59" fmla="*/ 3680584 h 4026189"/>
                <a:gd name="connsiteX60" fmla="*/ 1991591 w 4656944"/>
                <a:gd name="connsiteY60" fmla="*/ 3679891 h 4026189"/>
                <a:gd name="connsiteX61" fmla="*/ 2018717 w 4656944"/>
                <a:gd name="connsiteY61" fmla="*/ 3678503 h 4026189"/>
                <a:gd name="connsiteX62" fmla="*/ 2124963 w 4656944"/>
                <a:gd name="connsiteY62" fmla="*/ 3669231 h 4026189"/>
                <a:gd name="connsiteX63" fmla="*/ 2535738 w 4656944"/>
                <a:gd name="connsiteY63" fmla="*/ 3558218 h 4026189"/>
                <a:gd name="connsiteX64" fmla="*/ 2730812 w 4656944"/>
                <a:gd name="connsiteY64" fmla="*/ 3461503 h 4026189"/>
                <a:gd name="connsiteX65" fmla="*/ 2920080 w 4656944"/>
                <a:gd name="connsiteY65" fmla="*/ 3343298 h 4026189"/>
                <a:gd name="connsiteX66" fmla="*/ 3105101 w 4656944"/>
                <a:gd name="connsiteY66" fmla="*/ 3208887 h 4026189"/>
                <a:gd name="connsiteX67" fmla="*/ 3196443 w 4656944"/>
                <a:gd name="connsiteY67" fmla="*/ 3137650 h 4026189"/>
                <a:gd name="connsiteX68" fmla="*/ 3289603 w 4656944"/>
                <a:gd name="connsiteY68" fmla="*/ 3063123 h 4026189"/>
                <a:gd name="connsiteX69" fmla="*/ 3446634 w 4656944"/>
                <a:gd name="connsiteY69" fmla="*/ 2940150 h 4026189"/>
                <a:gd name="connsiteX70" fmla="*/ 3662420 w 4656944"/>
                <a:gd name="connsiteY70" fmla="*/ 2769601 h 4026189"/>
                <a:gd name="connsiteX71" fmla="*/ 3998319 w 4656944"/>
                <a:gd name="connsiteY71" fmla="*/ 2463860 h 4026189"/>
                <a:gd name="connsiteX72" fmla="*/ 4137238 w 4656944"/>
                <a:gd name="connsiteY72" fmla="*/ 2295217 h 4026189"/>
                <a:gd name="connsiteX73" fmla="*/ 4247124 w 4656944"/>
                <a:gd name="connsiteY73" fmla="*/ 2111582 h 4026189"/>
                <a:gd name="connsiteX74" fmla="*/ 4361949 w 4656944"/>
                <a:gd name="connsiteY74" fmla="*/ 1700374 h 4026189"/>
                <a:gd name="connsiteX75" fmla="*/ 4368449 w 4656944"/>
                <a:gd name="connsiteY75" fmla="*/ 1590747 h 4026189"/>
                <a:gd name="connsiteX76" fmla="*/ 4368536 w 4656944"/>
                <a:gd name="connsiteY76" fmla="*/ 1586502 h 4026189"/>
                <a:gd name="connsiteX77" fmla="*/ 4368796 w 4656944"/>
                <a:gd name="connsiteY77" fmla="*/ 1534158 h 4026189"/>
                <a:gd name="connsiteX78" fmla="*/ 4368710 w 4656944"/>
                <a:gd name="connsiteY78" fmla="*/ 1517606 h 4026189"/>
                <a:gd name="connsiteX79" fmla="*/ 4368189 w 4656944"/>
                <a:gd name="connsiteY79" fmla="*/ 1476095 h 4026189"/>
                <a:gd name="connsiteX80" fmla="*/ 4356749 w 4656944"/>
                <a:gd name="connsiteY80" fmla="*/ 1244884 h 4026189"/>
                <a:gd name="connsiteX81" fmla="*/ 4287074 w 4656944"/>
                <a:gd name="connsiteY81" fmla="*/ 787052 h 4026189"/>
                <a:gd name="connsiteX82" fmla="*/ 4147029 w 4656944"/>
                <a:gd name="connsiteY82" fmla="*/ 346032 h 4026189"/>
                <a:gd name="connsiteX83" fmla="*/ 4100319 w 4656944"/>
                <a:gd name="connsiteY83" fmla="*/ 240307 h 4026189"/>
                <a:gd name="connsiteX84" fmla="*/ 4048323 w 4656944"/>
                <a:gd name="connsiteY84" fmla="*/ 136833 h 4026189"/>
                <a:gd name="connsiteX85" fmla="*/ 0 w 4656944"/>
                <a:gd name="connsiteY85" fmla="*/ 0 h 4026189"/>
                <a:gd name="connsiteX86" fmla="*/ 278246 w 4656944"/>
                <a:gd name="connsiteY86" fmla="*/ 0 h 4026189"/>
                <a:gd name="connsiteX87" fmla="*/ 193425 w 4656944"/>
                <a:gd name="connsiteY87" fmla="*/ 86981 h 4026189"/>
                <a:gd name="connsiteX88" fmla="*/ 48300 w 4656944"/>
                <a:gd name="connsiteY88" fmla="*/ 263444 h 4026189"/>
                <a:gd name="connsiteX89" fmla="*/ 0 w 4656944"/>
                <a:gd name="connsiteY89" fmla="*/ 333888 h 4026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656944" h="4026189">
                  <a:moveTo>
                    <a:pt x="1945140" y="3991264"/>
                  </a:moveTo>
                  <a:cubicBezTo>
                    <a:pt x="1949907" y="3991351"/>
                    <a:pt x="1954673" y="3991438"/>
                    <a:pt x="1959526" y="3991438"/>
                  </a:cubicBezTo>
                  <a:cubicBezTo>
                    <a:pt x="1963686" y="3991438"/>
                    <a:pt x="1967847" y="3991438"/>
                    <a:pt x="1972179" y="3991351"/>
                  </a:cubicBezTo>
                  <a:cubicBezTo>
                    <a:pt x="1962994" y="3991523"/>
                    <a:pt x="1954067" y="3991351"/>
                    <a:pt x="1945140" y="3991264"/>
                  </a:cubicBezTo>
                  <a:close/>
                  <a:moveTo>
                    <a:pt x="3966403" y="0"/>
                  </a:moveTo>
                  <a:lnTo>
                    <a:pt x="4231031" y="0"/>
                  </a:lnTo>
                  <a:lnTo>
                    <a:pt x="4309866" y="126953"/>
                  </a:lnTo>
                  <a:cubicBezTo>
                    <a:pt x="4536919" y="519962"/>
                    <a:pt x="4656944" y="969040"/>
                    <a:pt x="4656944" y="1425485"/>
                  </a:cubicBezTo>
                  <a:cubicBezTo>
                    <a:pt x="4656944" y="1776462"/>
                    <a:pt x="4588222" y="2116955"/>
                    <a:pt x="4452596" y="2437688"/>
                  </a:cubicBezTo>
                  <a:cubicBezTo>
                    <a:pt x="4321651" y="2747329"/>
                    <a:pt x="4134204" y="3025338"/>
                    <a:pt x="3895452" y="3264090"/>
                  </a:cubicBezTo>
                  <a:cubicBezTo>
                    <a:pt x="3656701" y="3502841"/>
                    <a:pt x="3378605" y="3690290"/>
                    <a:pt x="3069051" y="3821235"/>
                  </a:cubicBezTo>
                  <a:cubicBezTo>
                    <a:pt x="2748577" y="3956859"/>
                    <a:pt x="2408086" y="4025583"/>
                    <a:pt x="2057107" y="4025583"/>
                  </a:cubicBezTo>
                  <a:cubicBezTo>
                    <a:pt x="2050348" y="4025583"/>
                    <a:pt x="2043675" y="4025409"/>
                    <a:pt x="2036916" y="4025322"/>
                  </a:cubicBezTo>
                  <a:cubicBezTo>
                    <a:pt x="2033621" y="4025236"/>
                    <a:pt x="2030329" y="4025149"/>
                    <a:pt x="2027036" y="4025149"/>
                  </a:cubicBezTo>
                  <a:lnTo>
                    <a:pt x="2005458" y="4025928"/>
                  </a:lnTo>
                  <a:lnTo>
                    <a:pt x="2004937" y="4025928"/>
                  </a:lnTo>
                  <a:lnTo>
                    <a:pt x="2004418" y="4025928"/>
                  </a:lnTo>
                  <a:lnTo>
                    <a:pt x="1972700" y="4026102"/>
                  </a:lnTo>
                  <a:cubicBezTo>
                    <a:pt x="1968279" y="4026189"/>
                    <a:pt x="1963860" y="4026189"/>
                    <a:pt x="1959526" y="4026189"/>
                  </a:cubicBezTo>
                  <a:cubicBezTo>
                    <a:pt x="1946008" y="4026189"/>
                    <a:pt x="1932749" y="4025928"/>
                    <a:pt x="1919922" y="4025583"/>
                  </a:cubicBezTo>
                  <a:lnTo>
                    <a:pt x="1908656" y="4025322"/>
                  </a:lnTo>
                  <a:cubicBezTo>
                    <a:pt x="1871913" y="4024889"/>
                    <a:pt x="1834908" y="4022809"/>
                    <a:pt x="1799030" y="4020902"/>
                  </a:cubicBezTo>
                  <a:lnTo>
                    <a:pt x="1782305" y="4020036"/>
                  </a:lnTo>
                  <a:lnTo>
                    <a:pt x="1781784" y="4020036"/>
                  </a:lnTo>
                  <a:lnTo>
                    <a:pt x="1781265" y="4019949"/>
                  </a:lnTo>
                  <a:lnTo>
                    <a:pt x="1765839" y="4018649"/>
                  </a:lnTo>
                  <a:cubicBezTo>
                    <a:pt x="1729528" y="4015616"/>
                    <a:pt x="1692003" y="4012496"/>
                    <a:pt x="1655000" y="4007816"/>
                  </a:cubicBezTo>
                  <a:cubicBezTo>
                    <a:pt x="1564178" y="3996984"/>
                    <a:pt x="1481504" y="3982858"/>
                    <a:pt x="1402382" y="3964573"/>
                  </a:cubicBezTo>
                  <a:cubicBezTo>
                    <a:pt x="1317886" y="3945074"/>
                    <a:pt x="1234519" y="3919856"/>
                    <a:pt x="1154617" y="3889696"/>
                  </a:cubicBezTo>
                  <a:cubicBezTo>
                    <a:pt x="1075495" y="3859799"/>
                    <a:pt x="996114" y="3823228"/>
                    <a:pt x="918639" y="3780850"/>
                  </a:cubicBezTo>
                  <a:cubicBezTo>
                    <a:pt x="857543" y="3746706"/>
                    <a:pt x="797920" y="3708834"/>
                    <a:pt x="741589" y="3668278"/>
                  </a:cubicBezTo>
                  <a:cubicBezTo>
                    <a:pt x="501863" y="3527345"/>
                    <a:pt x="286341" y="3348667"/>
                    <a:pt x="103549" y="3140728"/>
                  </a:cubicBezTo>
                  <a:lnTo>
                    <a:pt x="0" y="3015106"/>
                  </a:lnTo>
                  <a:lnTo>
                    <a:pt x="0" y="2484097"/>
                  </a:lnTo>
                  <a:lnTo>
                    <a:pt x="17188" y="2506324"/>
                  </a:lnTo>
                  <a:cubicBezTo>
                    <a:pt x="36254" y="2530676"/>
                    <a:pt x="56012" y="2555807"/>
                    <a:pt x="75252" y="2580765"/>
                  </a:cubicBezTo>
                  <a:cubicBezTo>
                    <a:pt x="95443" y="2606851"/>
                    <a:pt x="122048" y="2641256"/>
                    <a:pt x="148653" y="2676699"/>
                  </a:cubicBezTo>
                  <a:cubicBezTo>
                    <a:pt x="161306" y="2693426"/>
                    <a:pt x="173958" y="2710844"/>
                    <a:pt x="186177" y="2727656"/>
                  </a:cubicBezTo>
                  <a:cubicBezTo>
                    <a:pt x="197791" y="2743602"/>
                    <a:pt x="208797" y="2758768"/>
                    <a:pt x="219802" y="2773414"/>
                  </a:cubicBezTo>
                  <a:lnTo>
                    <a:pt x="219975" y="2773586"/>
                  </a:lnTo>
                  <a:lnTo>
                    <a:pt x="220149" y="2773760"/>
                  </a:lnTo>
                  <a:cubicBezTo>
                    <a:pt x="239128" y="2799846"/>
                    <a:pt x="259407" y="2826017"/>
                    <a:pt x="278992" y="2851322"/>
                  </a:cubicBezTo>
                  <a:lnTo>
                    <a:pt x="290344" y="2865967"/>
                  </a:lnTo>
                  <a:lnTo>
                    <a:pt x="296065" y="2873075"/>
                  </a:lnTo>
                  <a:cubicBezTo>
                    <a:pt x="318075" y="2900286"/>
                    <a:pt x="340695" y="2928451"/>
                    <a:pt x="363834" y="2955229"/>
                  </a:cubicBezTo>
                  <a:cubicBezTo>
                    <a:pt x="414704" y="3014852"/>
                    <a:pt x="467047" y="3071355"/>
                    <a:pt x="519304" y="3123178"/>
                  </a:cubicBezTo>
                  <a:cubicBezTo>
                    <a:pt x="630577" y="3232979"/>
                    <a:pt x="747655" y="3327005"/>
                    <a:pt x="867075" y="3402488"/>
                  </a:cubicBezTo>
                  <a:cubicBezTo>
                    <a:pt x="934671" y="3444865"/>
                    <a:pt x="997241" y="3479096"/>
                    <a:pt x="1058596" y="3507088"/>
                  </a:cubicBezTo>
                  <a:lnTo>
                    <a:pt x="1058770" y="3507175"/>
                  </a:lnTo>
                  <a:lnTo>
                    <a:pt x="1058943" y="3507262"/>
                  </a:lnTo>
                  <a:cubicBezTo>
                    <a:pt x="1121339" y="3536639"/>
                    <a:pt x="1189368" y="3563245"/>
                    <a:pt x="1261123" y="3586297"/>
                  </a:cubicBezTo>
                  <a:cubicBezTo>
                    <a:pt x="1327160" y="3607528"/>
                    <a:pt x="1398222" y="3625987"/>
                    <a:pt x="1472230" y="3640980"/>
                  </a:cubicBezTo>
                  <a:cubicBezTo>
                    <a:pt x="1506288" y="3647739"/>
                    <a:pt x="1542426" y="3653805"/>
                    <a:pt x="1579344" y="3659005"/>
                  </a:cubicBezTo>
                  <a:cubicBezTo>
                    <a:pt x="1614008" y="3663857"/>
                    <a:pt x="1650232" y="3667931"/>
                    <a:pt x="1686890" y="3671225"/>
                  </a:cubicBezTo>
                  <a:cubicBezTo>
                    <a:pt x="1756999" y="3677637"/>
                    <a:pt x="1829794" y="3680757"/>
                    <a:pt x="1909524" y="3680931"/>
                  </a:cubicBezTo>
                  <a:lnTo>
                    <a:pt x="1920703" y="3680931"/>
                  </a:lnTo>
                  <a:cubicBezTo>
                    <a:pt x="1925642" y="3681018"/>
                    <a:pt x="1930496" y="3681018"/>
                    <a:pt x="1935434" y="3681018"/>
                  </a:cubicBezTo>
                  <a:cubicBezTo>
                    <a:pt x="1947307" y="3681018"/>
                    <a:pt x="1956146" y="3680931"/>
                    <a:pt x="1964120" y="3680584"/>
                  </a:cubicBezTo>
                  <a:lnTo>
                    <a:pt x="1964379" y="3680584"/>
                  </a:lnTo>
                  <a:lnTo>
                    <a:pt x="1964639" y="3680584"/>
                  </a:lnTo>
                  <a:lnTo>
                    <a:pt x="1991591" y="3679891"/>
                  </a:lnTo>
                  <a:lnTo>
                    <a:pt x="2018717" y="3678503"/>
                  </a:lnTo>
                  <a:cubicBezTo>
                    <a:pt x="2049567" y="3677118"/>
                    <a:pt x="2082412" y="3674257"/>
                    <a:pt x="2124963" y="3669231"/>
                  </a:cubicBezTo>
                  <a:cubicBezTo>
                    <a:pt x="2263187" y="3652332"/>
                    <a:pt x="2401412" y="3614981"/>
                    <a:pt x="2535738" y="3558218"/>
                  </a:cubicBezTo>
                  <a:cubicBezTo>
                    <a:pt x="2597354" y="3532480"/>
                    <a:pt x="2661136" y="3500848"/>
                    <a:pt x="2730812" y="3461503"/>
                  </a:cubicBezTo>
                  <a:cubicBezTo>
                    <a:pt x="2790781" y="3427879"/>
                    <a:pt x="2852657" y="3389229"/>
                    <a:pt x="2920080" y="3343298"/>
                  </a:cubicBezTo>
                  <a:cubicBezTo>
                    <a:pt x="2975543" y="3305514"/>
                    <a:pt x="3034385" y="3262790"/>
                    <a:pt x="3105101" y="3208887"/>
                  </a:cubicBezTo>
                  <a:cubicBezTo>
                    <a:pt x="3136127" y="3185315"/>
                    <a:pt x="3167411" y="3160616"/>
                    <a:pt x="3196443" y="3137650"/>
                  </a:cubicBezTo>
                  <a:lnTo>
                    <a:pt x="3289603" y="3063123"/>
                  </a:lnTo>
                  <a:cubicBezTo>
                    <a:pt x="3342033" y="3021525"/>
                    <a:pt x="3395243" y="2980187"/>
                    <a:pt x="3446634" y="2940150"/>
                  </a:cubicBezTo>
                  <a:cubicBezTo>
                    <a:pt x="3518216" y="2884427"/>
                    <a:pt x="3592311" y="2826798"/>
                    <a:pt x="3662420" y="2769601"/>
                  </a:cubicBezTo>
                  <a:cubicBezTo>
                    <a:pt x="3806018" y="2653389"/>
                    <a:pt x="3909664" y="2559013"/>
                    <a:pt x="3998319" y="2463860"/>
                  </a:cubicBezTo>
                  <a:cubicBezTo>
                    <a:pt x="4052308" y="2405537"/>
                    <a:pt x="4097806" y="2350333"/>
                    <a:pt x="4137238" y="2295217"/>
                  </a:cubicBezTo>
                  <a:cubicBezTo>
                    <a:pt x="4181694" y="2232560"/>
                    <a:pt x="4217572" y="2172592"/>
                    <a:pt x="4247124" y="2111582"/>
                  </a:cubicBezTo>
                  <a:cubicBezTo>
                    <a:pt x="4308913" y="1985577"/>
                    <a:pt x="4347564" y="1847178"/>
                    <a:pt x="4361949" y="1700374"/>
                  </a:cubicBezTo>
                  <a:cubicBezTo>
                    <a:pt x="4365329" y="1665537"/>
                    <a:pt x="4367496" y="1628532"/>
                    <a:pt x="4368449" y="1590747"/>
                  </a:cubicBezTo>
                  <a:lnTo>
                    <a:pt x="4368536" y="1586502"/>
                  </a:lnTo>
                  <a:cubicBezTo>
                    <a:pt x="4368796" y="1569516"/>
                    <a:pt x="4369057" y="1552097"/>
                    <a:pt x="4368796" y="1534158"/>
                  </a:cubicBezTo>
                  <a:cubicBezTo>
                    <a:pt x="4368796" y="1528612"/>
                    <a:pt x="4368710" y="1523152"/>
                    <a:pt x="4368710" y="1517606"/>
                  </a:cubicBezTo>
                  <a:cubicBezTo>
                    <a:pt x="4368710" y="1504000"/>
                    <a:pt x="4368623" y="1490047"/>
                    <a:pt x="4368189" y="1476095"/>
                  </a:cubicBezTo>
                  <a:cubicBezTo>
                    <a:pt x="4366715" y="1397060"/>
                    <a:pt x="4362817" y="1319238"/>
                    <a:pt x="4356749" y="1244884"/>
                  </a:cubicBezTo>
                  <a:cubicBezTo>
                    <a:pt x="4343144" y="1083520"/>
                    <a:pt x="4319745" y="929522"/>
                    <a:pt x="4287074" y="787052"/>
                  </a:cubicBezTo>
                  <a:cubicBezTo>
                    <a:pt x="4251284" y="631321"/>
                    <a:pt x="4204139" y="482958"/>
                    <a:pt x="4147029" y="346032"/>
                  </a:cubicBezTo>
                  <a:cubicBezTo>
                    <a:pt x="4132211" y="310328"/>
                    <a:pt x="4116439" y="274710"/>
                    <a:pt x="4100319" y="240307"/>
                  </a:cubicBezTo>
                  <a:cubicBezTo>
                    <a:pt x="4084547" y="207028"/>
                    <a:pt x="4067041" y="172277"/>
                    <a:pt x="4048323" y="136833"/>
                  </a:cubicBezTo>
                  <a:close/>
                  <a:moveTo>
                    <a:pt x="0" y="0"/>
                  </a:moveTo>
                  <a:lnTo>
                    <a:pt x="278246" y="0"/>
                  </a:lnTo>
                  <a:lnTo>
                    <a:pt x="193425" y="86981"/>
                  </a:lnTo>
                  <a:cubicBezTo>
                    <a:pt x="142241" y="144090"/>
                    <a:pt x="93754" y="203041"/>
                    <a:pt x="48300" y="263444"/>
                  </a:cubicBezTo>
                  <a:lnTo>
                    <a:pt x="0" y="33388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descr="A person with his hand on his face&#10;&#10;Description automatically generated">
            <a:extLst>
              <a:ext uri="{FF2B5EF4-FFF2-40B4-BE49-F238E27FC236}">
                <a16:creationId xmlns:a16="http://schemas.microsoft.com/office/drawing/2014/main" id="{453982D7-2530-47AD-86CC-BCD7C7BC149A}"/>
              </a:ext>
            </a:extLst>
          </p:cNvPr>
          <p:cNvPicPr>
            <a:picLocks noChangeAspect="1"/>
          </p:cNvPicPr>
          <p:nvPr/>
        </p:nvPicPr>
        <p:blipFill rotWithShape="1">
          <a:blip r:embed="rId6">
            <a:alphaModFix/>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15619" r="17367" b="-2"/>
          <a:stretch/>
        </p:blipFill>
        <p:spPr>
          <a:xfrm>
            <a:off x="3125968" y="2564970"/>
            <a:ext cx="3316388" cy="3278632"/>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grpSp>
        <p:nvGrpSpPr>
          <p:cNvPr id="22" name="Graphic 4">
            <a:extLst>
              <a:ext uri="{FF2B5EF4-FFF2-40B4-BE49-F238E27FC236}">
                <a16:creationId xmlns:a16="http://schemas.microsoft.com/office/drawing/2014/main" id="{DE51D1B5-E12D-46A1-B0B3-7BAB36C342F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25938" y="2543765"/>
            <a:ext cx="3375140" cy="3326212"/>
            <a:chOff x="3414665" y="738154"/>
            <a:chExt cx="5366579" cy="5378461"/>
          </a:xfrm>
          <a:solidFill>
            <a:schemeClr val="bg1">
              <a:alpha val="30000"/>
            </a:schemeClr>
          </a:solidFill>
        </p:grpSpPr>
        <p:sp>
          <p:nvSpPr>
            <p:cNvPr id="23" name="Freeform: Shape 22">
              <a:extLst>
                <a:ext uri="{FF2B5EF4-FFF2-40B4-BE49-F238E27FC236}">
                  <a16:creationId xmlns:a16="http://schemas.microsoft.com/office/drawing/2014/main" id="{DCD62F51-9CF9-43CF-BD8B-D030D6711E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67033" y="752474"/>
              <a:ext cx="5098846" cy="5278088"/>
            </a:xfrm>
            <a:custGeom>
              <a:avLst/>
              <a:gdLst>
                <a:gd name="connsiteX0" fmla="*/ 2413047 w 5098846"/>
                <a:gd name="connsiteY0" fmla="*/ 571500 h 5278088"/>
                <a:gd name="connsiteX1" fmla="*/ 2488866 w 5098846"/>
                <a:gd name="connsiteY1" fmla="*/ 572738 h 5278088"/>
                <a:gd name="connsiteX2" fmla="*/ 2498486 w 5098846"/>
                <a:gd name="connsiteY2" fmla="*/ 573024 h 5278088"/>
                <a:gd name="connsiteX3" fmla="*/ 2508107 w 5098846"/>
                <a:gd name="connsiteY3" fmla="*/ 573024 h 5278088"/>
                <a:gd name="connsiteX4" fmla="*/ 2513345 w 5098846"/>
                <a:gd name="connsiteY4" fmla="*/ 573024 h 5278088"/>
                <a:gd name="connsiteX5" fmla="*/ 3401742 w 5098846"/>
                <a:gd name="connsiteY5" fmla="*/ 751904 h 5278088"/>
                <a:gd name="connsiteX6" fmla="*/ 4014200 w 5098846"/>
                <a:gd name="connsiteY6" fmla="*/ 1210532 h 5278088"/>
                <a:gd name="connsiteX7" fmla="*/ 4395390 w 5098846"/>
                <a:gd name="connsiteY7" fmla="*/ 1879473 h 5278088"/>
                <a:gd name="connsiteX8" fmla="*/ 4527311 w 5098846"/>
                <a:gd name="connsiteY8" fmla="*/ 2668334 h 5278088"/>
                <a:gd name="connsiteX9" fmla="*/ 4399010 w 5098846"/>
                <a:gd name="connsiteY9" fmla="*/ 3439001 h 5278088"/>
                <a:gd name="connsiteX10" fmla="*/ 4025820 w 5098846"/>
                <a:gd name="connsiteY10" fmla="*/ 4084796 h 5278088"/>
                <a:gd name="connsiteX11" fmla="*/ 3412982 w 5098846"/>
                <a:gd name="connsiteY11" fmla="*/ 4529328 h 5278088"/>
                <a:gd name="connsiteX12" fmla="*/ 2496676 w 5098846"/>
                <a:gd name="connsiteY12" fmla="*/ 4705065 h 5278088"/>
                <a:gd name="connsiteX13" fmla="*/ 2489438 w 5098846"/>
                <a:gd name="connsiteY13" fmla="*/ 4705065 h 5278088"/>
                <a:gd name="connsiteX14" fmla="*/ 2479532 w 5098846"/>
                <a:gd name="connsiteY14" fmla="*/ 4705065 h 5278088"/>
                <a:gd name="connsiteX15" fmla="*/ 2469626 w 5098846"/>
                <a:gd name="connsiteY15" fmla="*/ 4705350 h 5278088"/>
                <a:gd name="connsiteX16" fmla="*/ 2389520 w 5098846"/>
                <a:gd name="connsiteY16" fmla="*/ 4706684 h 5278088"/>
                <a:gd name="connsiteX17" fmla="*/ 1585039 w 5098846"/>
                <a:gd name="connsiteY17" fmla="*/ 4538853 h 5278088"/>
                <a:gd name="connsiteX18" fmla="*/ 1036970 w 5098846"/>
                <a:gd name="connsiteY18" fmla="*/ 4105656 h 5278088"/>
                <a:gd name="connsiteX19" fmla="*/ 691880 w 5098846"/>
                <a:gd name="connsiteY19" fmla="*/ 3456718 h 5278088"/>
                <a:gd name="connsiteX20" fmla="*/ 571674 w 5098846"/>
                <a:gd name="connsiteY20" fmla="*/ 2673953 h 5278088"/>
                <a:gd name="connsiteX21" fmla="*/ 696166 w 5098846"/>
                <a:gd name="connsiteY21" fmla="*/ 1870710 h 5278088"/>
                <a:gd name="connsiteX22" fmla="*/ 1052782 w 5098846"/>
                <a:gd name="connsiteY22" fmla="*/ 1195959 h 5278088"/>
                <a:gd name="connsiteX23" fmla="*/ 1612090 w 5098846"/>
                <a:gd name="connsiteY23" fmla="*/ 744569 h 5278088"/>
                <a:gd name="connsiteX24" fmla="*/ 2413047 w 5098846"/>
                <a:gd name="connsiteY24" fmla="*/ 571500 h 5278088"/>
                <a:gd name="connsiteX25" fmla="*/ 2413047 w 5098846"/>
                <a:gd name="connsiteY25" fmla="*/ 0 h 5278088"/>
                <a:gd name="connsiteX26" fmla="*/ 2389425 w 5098846"/>
                <a:gd name="connsiteY26" fmla="*/ 5278089 h 5278088"/>
                <a:gd name="connsiteX27" fmla="*/ 2488104 w 5098846"/>
                <a:gd name="connsiteY27" fmla="*/ 5276469 h 5278088"/>
                <a:gd name="connsiteX28" fmla="*/ 2496676 w 5098846"/>
                <a:gd name="connsiteY28" fmla="*/ 5276469 h 5278088"/>
                <a:gd name="connsiteX29" fmla="*/ 2513441 w 5098846"/>
                <a:gd name="connsiteY29" fmla="*/ 1524 h 5278088"/>
                <a:gd name="connsiteX30" fmla="*/ 2507535 w 5098846"/>
                <a:gd name="connsiteY30" fmla="*/ 1524 h 5278088"/>
                <a:gd name="connsiteX31" fmla="*/ 2413047 w 5098846"/>
                <a:gd name="connsiteY31" fmla="*/ 0 h 5278088"/>
                <a:gd name="connsiteX32" fmla="*/ 2413047 w 5098846"/>
                <a:gd name="connsiteY32" fmla="*/ 0 h 5278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098846" h="5278088">
                  <a:moveTo>
                    <a:pt x="2413047" y="571500"/>
                  </a:moveTo>
                  <a:cubicBezTo>
                    <a:pt x="2438384" y="571500"/>
                    <a:pt x="2463244" y="571881"/>
                    <a:pt x="2488866" y="572738"/>
                  </a:cubicBezTo>
                  <a:lnTo>
                    <a:pt x="2498486" y="573024"/>
                  </a:lnTo>
                  <a:lnTo>
                    <a:pt x="2508107" y="573024"/>
                  </a:lnTo>
                  <a:lnTo>
                    <a:pt x="2513345" y="573024"/>
                  </a:lnTo>
                  <a:cubicBezTo>
                    <a:pt x="2841101" y="573024"/>
                    <a:pt x="3139995" y="633222"/>
                    <a:pt x="3401742" y="751904"/>
                  </a:cubicBezTo>
                  <a:cubicBezTo>
                    <a:pt x="3637295" y="858774"/>
                    <a:pt x="3843416" y="1013079"/>
                    <a:pt x="4014200" y="1210532"/>
                  </a:cubicBezTo>
                  <a:cubicBezTo>
                    <a:pt x="4178601" y="1400651"/>
                    <a:pt x="4306903" y="1625727"/>
                    <a:pt x="4395390" y="1879473"/>
                  </a:cubicBezTo>
                  <a:cubicBezTo>
                    <a:pt x="4482925" y="2130362"/>
                    <a:pt x="4527311" y="2395728"/>
                    <a:pt x="4527311" y="2668334"/>
                  </a:cubicBezTo>
                  <a:cubicBezTo>
                    <a:pt x="4527311" y="2936843"/>
                    <a:pt x="4484163" y="3196114"/>
                    <a:pt x="4399010" y="3439001"/>
                  </a:cubicBezTo>
                  <a:cubicBezTo>
                    <a:pt x="4312808" y="3684937"/>
                    <a:pt x="4187269" y="3902202"/>
                    <a:pt x="4025820" y="4084796"/>
                  </a:cubicBezTo>
                  <a:cubicBezTo>
                    <a:pt x="3856751" y="4276058"/>
                    <a:pt x="3650535" y="4425601"/>
                    <a:pt x="3412982" y="4529328"/>
                  </a:cubicBezTo>
                  <a:cubicBezTo>
                    <a:pt x="3145710" y="4645914"/>
                    <a:pt x="2837481" y="4705065"/>
                    <a:pt x="2496676" y="4705065"/>
                  </a:cubicBezTo>
                  <a:lnTo>
                    <a:pt x="2489438" y="4705065"/>
                  </a:lnTo>
                  <a:lnTo>
                    <a:pt x="2479532" y="4705065"/>
                  </a:lnTo>
                  <a:lnTo>
                    <a:pt x="2469626" y="4705350"/>
                  </a:lnTo>
                  <a:cubicBezTo>
                    <a:pt x="2442765" y="4706207"/>
                    <a:pt x="2415809" y="4706684"/>
                    <a:pt x="2389520" y="4706684"/>
                  </a:cubicBezTo>
                  <a:cubicBezTo>
                    <a:pt x="2090245" y="4706684"/>
                    <a:pt x="1819640" y="4650200"/>
                    <a:pt x="1585039" y="4538853"/>
                  </a:cubicBezTo>
                  <a:cubicBezTo>
                    <a:pt x="1373774" y="4438555"/>
                    <a:pt x="1189370" y="4292823"/>
                    <a:pt x="1036970" y="4105656"/>
                  </a:cubicBezTo>
                  <a:cubicBezTo>
                    <a:pt x="888095" y="3922871"/>
                    <a:pt x="771985" y="3704463"/>
                    <a:pt x="691880" y="3456718"/>
                  </a:cubicBezTo>
                  <a:cubicBezTo>
                    <a:pt x="612060" y="3210020"/>
                    <a:pt x="571674" y="2946749"/>
                    <a:pt x="571674" y="2673953"/>
                  </a:cubicBezTo>
                  <a:cubicBezTo>
                    <a:pt x="571674" y="2396109"/>
                    <a:pt x="613584" y="2125790"/>
                    <a:pt x="696166" y="1870710"/>
                  </a:cubicBezTo>
                  <a:cubicBezTo>
                    <a:pt x="779224" y="1614011"/>
                    <a:pt x="899239" y="1387031"/>
                    <a:pt x="1052782" y="1195959"/>
                  </a:cubicBezTo>
                  <a:cubicBezTo>
                    <a:pt x="1209563" y="1000887"/>
                    <a:pt x="1397777" y="848963"/>
                    <a:pt x="1612090" y="744569"/>
                  </a:cubicBezTo>
                  <a:cubicBezTo>
                    <a:pt x="1847548" y="629698"/>
                    <a:pt x="2117105" y="571500"/>
                    <a:pt x="2413047" y="571500"/>
                  </a:cubicBezTo>
                  <a:moveTo>
                    <a:pt x="2413047" y="0"/>
                  </a:moveTo>
                  <a:cubicBezTo>
                    <a:pt x="-755635" y="0"/>
                    <a:pt x="-844694" y="5278089"/>
                    <a:pt x="2389425" y="5278089"/>
                  </a:cubicBezTo>
                  <a:cubicBezTo>
                    <a:pt x="2421810" y="5278089"/>
                    <a:pt x="2455052" y="5277517"/>
                    <a:pt x="2488104" y="5276469"/>
                  </a:cubicBezTo>
                  <a:cubicBezTo>
                    <a:pt x="2491152" y="5276469"/>
                    <a:pt x="2493629" y="5276469"/>
                    <a:pt x="2496676" y="5276469"/>
                  </a:cubicBezTo>
                  <a:cubicBezTo>
                    <a:pt x="6022832" y="5276469"/>
                    <a:pt x="5903674" y="1524"/>
                    <a:pt x="2513441" y="1524"/>
                  </a:cubicBezTo>
                  <a:cubicBezTo>
                    <a:pt x="2511536" y="1524"/>
                    <a:pt x="2509440" y="1524"/>
                    <a:pt x="2507535" y="1524"/>
                  </a:cubicBezTo>
                  <a:cubicBezTo>
                    <a:pt x="2475531" y="476"/>
                    <a:pt x="2444480" y="0"/>
                    <a:pt x="2413047" y="0"/>
                  </a:cubicBezTo>
                  <a:lnTo>
                    <a:pt x="2413047" y="0"/>
                  </a:ln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B245C1E2-FDA8-4E4F-92F2-DE5D880E6A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78615" y="772453"/>
              <a:ext cx="5079154" cy="5190747"/>
            </a:xfrm>
            <a:custGeom>
              <a:avLst/>
              <a:gdLst>
                <a:gd name="connsiteX0" fmla="*/ 2498620 w 5079154"/>
                <a:gd name="connsiteY0" fmla="*/ 24 h 5190747"/>
                <a:gd name="connsiteX1" fmla="*/ 3484267 w 5079154"/>
                <a:gd name="connsiteY1" fmla="*/ 172045 h 5190747"/>
                <a:gd name="connsiteX2" fmla="*/ 3543417 w 5079154"/>
                <a:gd name="connsiteY2" fmla="*/ 195382 h 5190747"/>
                <a:gd name="connsiteX3" fmla="*/ 3573040 w 5079154"/>
                <a:gd name="connsiteY3" fmla="*/ 207002 h 5190747"/>
                <a:gd name="connsiteX4" fmla="*/ 3602091 w 5079154"/>
                <a:gd name="connsiteY4" fmla="*/ 220051 h 5190747"/>
                <a:gd name="connsiteX5" fmla="*/ 3660099 w 5079154"/>
                <a:gd name="connsiteY5" fmla="*/ 246531 h 5190747"/>
                <a:gd name="connsiteX6" fmla="*/ 3689150 w 5079154"/>
                <a:gd name="connsiteY6" fmla="*/ 259771 h 5190747"/>
                <a:gd name="connsiteX7" fmla="*/ 3717534 w 5079154"/>
                <a:gd name="connsiteY7" fmla="*/ 274439 h 5190747"/>
                <a:gd name="connsiteX8" fmla="*/ 3774303 w 5079154"/>
                <a:gd name="connsiteY8" fmla="*/ 303871 h 5190747"/>
                <a:gd name="connsiteX9" fmla="*/ 3802688 w 5079154"/>
                <a:gd name="connsiteY9" fmla="*/ 318635 h 5190747"/>
                <a:gd name="connsiteX10" fmla="*/ 3830310 w 5079154"/>
                <a:gd name="connsiteY10" fmla="*/ 334732 h 5190747"/>
                <a:gd name="connsiteX11" fmla="*/ 3885555 w 5079154"/>
                <a:gd name="connsiteY11" fmla="*/ 367308 h 5190747"/>
                <a:gd name="connsiteX12" fmla="*/ 3913178 w 5079154"/>
                <a:gd name="connsiteY12" fmla="*/ 383691 h 5190747"/>
                <a:gd name="connsiteX13" fmla="*/ 3939943 w 5079154"/>
                <a:gd name="connsiteY13" fmla="*/ 401312 h 5190747"/>
                <a:gd name="connsiteX14" fmla="*/ 4339612 w 5079154"/>
                <a:gd name="connsiteY14" fmla="*/ 724972 h 5190747"/>
                <a:gd name="connsiteX15" fmla="*/ 4664034 w 5079154"/>
                <a:gd name="connsiteY15" fmla="*/ 1126832 h 5190747"/>
                <a:gd name="connsiteX16" fmla="*/ 4902539 w 5079154"/>
                <a:gd name="connsiteY16" fmla="*/ 1585460 h 5190747"/>
                <a:gd name="connsiteX17" fmla="*/ 5047891 w 5079154"/>
                <a:gd name="connsiteY17" fmla="*/ 2081046 h 5190747"/>
                <a:gd name="connsiteX18" fmla="*/ 5075228 w 5079154"/>
                <a:gd name="connsiteY18" fmla="*/ 2337554 h 5190747"/>
                <a:gd name="connsiteX19" fmla="*/ 5077609 w 5079154"/>
                <a:gd name="connsiteY19" fmla="*/ 2401943 h 5190747"/>
                <a:gd name="connsiteX20" fmla="*/ 5078847 w 5079154"/>
                <a:gd name="connsiteY20" fmla="*/ 2466237 h 5190747"/>
                <a:gd name="connsiteX21" fmla="*/ 5078466 w 5079154"/>
                <a:gd name="connsiteY21" fmla="*/ 2530531 h 5190747"/>
                <a:gd name="connsiteX22" fmla="*/ 5076942 w 5079154"/>
                <a:gd name="connsiteY22" fmla="*/ 2594729 h 5190747"/>
                <a:gd name="connsiteX23" fmla="*/ 4999028 w 5079154"/>
                <a:gd name="connsiteY23" fmla="*/ 3099269 h 5190747"/>
                <a:gd name="connsiteX24" fmla="*/ 4968738 w 5079154"/>
                <a:gd name="connsiteY24" fmla="*/ 3222141 h 5190747"/>
                <a:gd name="connsiteX25" fmla="*/ 4952451 w 5079154"/>
                <a:gd name="connsiteY25" fmla="*/ 3283101 h 5190747"/>
                <a:gd name="connsiteX26" fmla="*/ 4936925 w 5079154"/>
                <a:gd name="connsiteY26" fmla="*/ 3344156 h 5190747"/>
                <a:gd name="connsiteX27" fmla="*/ 4919875 w 5079154"/>
                <a:gd name="connsiteY27" fmla="*/ 3404831 h 5190747"/>
                <a:gd name="connsiteX28" fmla="*/ 4903016 w 5079154"/>
                <a:gd name="connsiteY28" fmla="*/ 3465410 h 5190747"/>
                <a:gd name="connsiteX29" fmla="*/ 4865297 w 5079154"/>
                <a:gd name="connsiteY29" fmla="*/ 3585520 h 5190747"/>
                <a:gd name="connsiteX30" fmla="*/ 4671177 w 5079154"/>
                <a:gd name="connsiteY30" fmla="*/ 4052340 h 5190747"/>
                <a:gd name="connsiteX31" fmla="*/ 4386094 w 5079154"/>
                <a:gd name="connsiteY31" fmla="*/ 4476393 h 5190747"/>
                <a:gd name="connsiteX32" fmla="*/ 4343708 w 5079154"/>
                <a:gd name="connsiteY32" fmla="*/ 4524875 h 5190747"/>
                <a:gd name="connsiteX33" fmla="*/ 4298655 w 5079154"/>
                <a:gd name="connsiteY33" fmla="*/ 4570976 h 5190747"/>
                <a:gd name="connsiteX34" fmla="*/ 4252935 w 5079154"/>
                <a:gd name="connsiteY34" fmla="*/ 4616411 h 5190747"/>
                <a:gd name="connsiteX35" fmla="*/ 4204738 w 5079154"/>
                <a:gd name="connsiteY35" fmla="*/ 4659273 h 5190747"/>
                <a:gd name="connsiteX36" fmla="*/ 4180354 w 5079154"/>
                <a:gd name="connsiteY36" fmla="*/ 4680419 h 5190747"/>
                <a:gd name="connsiteX37" fmla="*/ 4155494 w 5079154"/>
                <a:gd name="connsiteY37" fmla="*/ 4700898 h 5190747"/>
                <a:gd name="connsiteX38" fmla="*/ 4103964 w 5079154"/>
                <a:gd name="connsiteY38" fmla="*/ 4739664 h 5190747"/>
                <a:gd name="connsiteX39" fmla="*/ 4078151 w 5079154"/>
                <a:gd name="connsiteY39" fmla="*/ 4759000 h 5190747"/>
                <a:gd name="connsiteX40" fmla="*/ 4051766 w 5079154"/>
                <a:gd name="connsiteY40" fmla="*/ 4777479 h 5190747"/>
                <a:gd name="connsiteX41" fmla="*/ 3997950 w 5079154"/>
                <a:gd name="connsiteY41" fmla="*/ 4812816 h 5190747"/>
                <a:gd name="connsiteX42" fmla="*/ 3970994 w 5079154"/>
                <a:gd name="connsiteY42" fmla="*/ 4830342 h 5190747"/>
                <a:gd name="connsiteX43" fmla="*/ 3957469 w 5079154"/>
                <a:gd name="connsiteY43" fmla="*/ 4839010 h 5190747"/>
                <a:gd name="connsiteX44" fmla="*/ 3943563 w 5079154"/>
                <a:gd name="connsiteY44" fmla="*/ 4847011 h 5190747"/>
                <a:gd name="connsiteX45" fmla="*/ 3887746 w 5079154"/>
                <a:gd name="connsiteY45" fmla="*/ 4878824 h 5190747"/>
                <a:gd name="connsiteX46" fmla="*/ 3859742 w 5079154"/>
                <a:gd name="connsiteY46" fmla="*/ 4894541 h 5190747"/>
                <a:gd name="connsiteX47" fmla="*/ 3845741 w 5079154"/>
                <a:gd name="connsiteY47" fmla="*/ 4902351 h 5190747"/>
                <a:gd name="connsiteX48" fmla="*/ 3831358 w 5079154"/>
                <a:gd name="connsiteY48" fmla="*/ 4909400 h 5190747"/>
                <a:gd name="connsiteX49" fmla="*/ 3773827 w 5079154"/>
                <a:gd name="connsiteY49" fmla="*/ 4937498 h 5190747"/>
                <a:gd name="connsiteX50" fmla="*/ 3745157 w 5079154"/>
                <a:gd name="connsiteY50" fmla="*/ 4951500 h 5190747"/>
                <a:gd name="connsiteX51" fmla="*/ 3716106 w 5079154"/>
                <a:gd name="connsiteY51" fmla="*/ 4964835 h 5190747"/>
                <a:gd name="connsiteX52" fmla="*/ 3657146 w 5079154"/>
                <a:gd name="connsiteY52" fmla="*/ 4989314 h 5190747"/>
                <a:gd name="connsiteX53" fmla="*/ 3598091 w 5079154"/>
                <a:gd name="connsiteY53" fmla="*/ 5013032 h 5190747"/>
                <a:gd name="connsiteX54" fmla="*/ 3538083 w 5079154"/>
                <a:gd name="connsiteY54" fmla="*/ 5033986 h 5190747"/>
                <a:gd name="connsiteX55" fmla="*/ 3478171 w 5079154"/>
                <a:gd name="connsiteY55" fmla="*/ 5054656 h 5190747"/>
                <a:gd name="connsiteX56" fmla="*/ 3417306 w 5079154"/>
                <a:gd name="connsiteY56" fmla="*/ 5072086 h 5190747"/>
                <a:gd name="connsiteX57" fmla="*/ 3356632 w 5079154"/>
                <a:gd name="connsiteY57" fmla="*/ 5089422 h 5190747"/>
                <a:gd name="connsiteX58" fmla="*/ 3295386 w 5079154"/>
                <a:gd name="connsiteY58" fmla="*/ 5103996 h 5190747"/>
                <a:gd name="connsiteX59" fmla="*/ 3172514 w 5079154"/>
                <a:gd name="connsiteY59" fmla="*/ 5129999 h 5190747"/>
                <a:gd name="connsiteX60" fmla="*/ 3110887 w 5079154"/>
                <a:gd name="connsiteY60" fmla="*/ 5141143 h 5190747"/>
                <a:gd name="connsiteX61" fmla="*/ 3080121 w 5079154"/>
                <a:gd name="connsiteY61" fmla="*/ 5146667 h 5190747"/>
                <a:gd name="connsiteX62" fmla="*/ 3049165 w 5079154"/>
                <a:gd name="connsiteY62" fmla="*/ 5150954 h 5190747"/>
                <a:gd name="connsiteX63" fmla="*/ 2555008 w 5079154"/>
                <a:gd name="connsiteY63" fmla="*/ 5189435 h 5190747"/>
                <a:gd name="connsiteX64" fmla="*/ 2431945 w 5079154"/>
                <a:gd name="connsiteY64" fmla="*/ 5190483 h 5190747"/>
                <a:gd name="connsiteX65" fmla="*/ 2370318 w 5079154"/>
                <a:gd name="connsiteY65" fmla="*/ 5190387 h 5190747"/>
                <a:gd name="connsiteX66" fmla="*/ 2308501 w 5079154"/>
                <a:gd name="connsiteY66" fmla="*/ 5189244 h 5190747"/>
                <a:gd name="connsiteX67" fmla="*/ 2184200 w 5079154"/>
                <a:gd name="connsiteY67" fmla="*/ 5183434 h 5190747"/>
                <a:gd name="connsiteX68" fmla="*/ 2059994 w 5079154"/>
                <a:gd name="connsiteY68" fmla="*/ 5172099 h 5190747"/>
                <a:gd name="connsiteX69" fmla="*/ 1568027 w 5079154"/>
                <a:gd name="connsiteY69" fmla="*/ 5069134 h 5190747"/>
                <a:gd name="connsiteX70" fmla="*/ 1537738 w 5079154"/>
                <a:gd name="connsiteY70" fmla="*/ 5059704 h 5190747"/>
                <a:gd name="connsiteX71" fmla="*/ 1507829 w 5079154"/>
                <a:gd name="connsiteY71" fmla="*/ 5048941 h 5190747"/>
                <a:gd name="connsiteX72" fmla="*/ 1448298 w 5079154"/>
                <a:gd name="connsiteY72" fmla="*/ 5026557 h 5190747"/>
                <a:gd name="connsiteX73" fmla="*/ 1418485 w 5079154"/>
                <a:gd name="connsiteY73" fmla="*/ 5015318 h 5190747"/>
                <a:gd name="connsiteX74" fmla="*/ 1389243 w 5079154"/>
                <a:gd name="connsiteY74" fmla="*/ 5002649 h 5190747"/>
                <a:gd name="connsiteX75" fmla="*/ 1331045 w 5079154"/>
                <a:gd name="connsiteY75" fmla="*/ 4976360 h 5190747"/>
                <a:gd name="connsiteX76" fmla="*/ 1106446 w 5079154"/>
                <a:gd name="connsiteY76" fmla="*/ 4853583 h 5190747"/>
                <a:gd name="connsiteX77" fmla="*/ 710777 w 5079154"/>
                <a:gd name="connsiteY77" fmla="*/ 4526495 h 5190747"/>
                <a:gd name="connsiteX78" fmla="*/ 400834 w 5079154"/>
                <a:gd name="connsiteY78" fmla="*/ 4116824 h 5190747"/>
                <a:gd name="connsiteX79" fmla="*/ 181092 w 5079154"/>
                <a:gd name="connsiteY79" fmla="*/ 3653719 h 5190747"/>
                <a:gd name="connsiteX80" fmla="*/ 47361 w 5079154"/>
                <a:gd name="connsiteY80" fmla="*/ 3159943 h 5190747"/>
                <a:gd name="connsiteX81" fmla="*/ 36026 w 5079154"/>
                <a:gd name="connsiteY81" fmla="*/ 3096887 h 5190747"/>
                <a:gd name="connsiteX82" fmla="*/ 26882 w 5079154"/>
                <a:gd name="connsiteY82" fmla="*/ 3033546 h 5190747"/>
                <a:gd name="connsiteX83" fmla="*/ 18596 w 5079154"/>
                <a:gd name="connsiteY83" fmla="*/ 2970110 h 5190747"/>
                <a:gd name="connsiteX84" fmla="*/ 12214 w 5079154"/>
                <a:gd name="connsiteY84" fmla="*/ 2906482 h 5190747"/>
                <a:gd name="connsiteX85" fmla="*/ 3451 w 5079154"/>
                <a:gd name="connsiteY85" fmla="*/ 2778848 h 5190747"/>
                <a:gd name="connsiteX86" fmla="*/ 22 w 5079154"/>
                <a:gd name="connsiteY86" fmla="*/ 2650927 h 5190747"/>
                <a:gd name="connsiteX87" fmla="*/ 42313 w 5079154"/>
                <a:gd name="connsiteY87" fmla="*/ 2141625 h 5190747"/>
                <a:gd name="connsiteX88" fmla="*/ 165662 w 5079154"/>
                <a:gd name="connsiteY88" fmla="*/ 1644896 h 5190747"/>
                <a:gd name="connsiteX89" fmla="*/ 370259 w 5079154"/>
                <a:gd name="connsiteY89" fmla="*/ 1173504 h 5190747"/>
                <a:gd name="connsiteX90" fmla="*/ 661247 w 5079154"/>
                <a:gd name="connsiteY90" fmla="*/ 746022 h 5190747"/>
                <a:gd name="connsiteX91" fmla="*/ 704015 w 5079154"/>
                <a:gd name="connsiteY91" fmla="*/ 696968 h 5190747"/>
                <a:gd name="connsiteX92" fmla="*/ 747353 w 5079154"/>
                <a:gd name="connsiteY92" fmla="*/ 648486 h 5190747"/>
                <a:gd name="connsiteX93" fmla="*/ 792121 w 5079154"/>
                <a:gd name="connsiteY93" fmla="*/ 601147 h 5190747"/>
                <a:gd name="connsiteX94" fmla="*/ 814505 w 5079154"/>
                <a:gd name="connsiteY94" fmla="*/ 577429 h 5190747"/>
                <a:gd name="connsiteX95" fmla="*/ 838031 w 5079154"/>
                <a:gd name="connsiteY95" fmla="*/ 554855 h 5190747"/>
                <a:gd name="connsiteX96" fmla="*/ 885942 w 5079154"/>
                <a:gd name="connsiteY96" fmla="*/ 510469 h 5190747"/>
                <a:gd name="connsiteX97" fmla="*/ 910326 w 5079154"/>
                <a:gd name="connsiteY97" fmla="*/ 488752 h 5190747"/>
                <a:gd name="connsiteX98" fmla="*/ 935948 w 5079154"/>
                <a:gd name="connsiteY98" fmla="*/ 468368 h 5190747"/>
                <a:gd name="connsiteX99" fmla="*/ 1040533 w 5079154"/>
                <a:gd name="connsiteY99" fmla="*/ 390073 h 5190747"/>
                <a:gd name="connsiteX100" fmla="*/ 1501638 w 5079154"/>
                <a:gd name="connsiteY100" fmla="*/ 152614 h 5190747"/>
                <a:gd name="connsiteX101" fmla="*/ 1997700 w 5079154"/>
                <a:gd name="connsiteY101" fmla="*/ 32599 h 5190747"/>
                <a:gd name="connsiteX102" fmla="*/ 2498620 w 5079154"/>
                <a:gd name="connsiteY102" fmla="*/ 24 h 5190747"/>
                <a:gd name="connsiteX103" fmla="*/ 2496620 w 5079154"/>
                <a:gd name="connsiteY103" fmla="*/ 193572 h 5190747"/>
                <a:gd name="connsiteX104" fmla="*/ 2037229 w 5079154"/>
                <a:gd name="connsiteY104" fmla="*/ 241483 h 5190747"/>
                <a:gd name="connsiteX105" fmla="*/ 1613081 w 5079154"/>
                <a:gd name="connsiteY105" fmla="*/ 404646 h 5190747"/>
                <a:gd name="connsiteX106" fmla="*/ 1245892 w 5079154"/>
                <a:gd name="connsiteY106" fmla="*/ 657725 h 5190747"/>
                <a:gd name="connsiteX107" fmla="*/ 1163310 w 5079154"/>
                <a:gd name="connsiteY107" fmla="*/ 731639 h 5190747"/>
                <a:gd name="connsiteX108" fmla="*/ 1142831 w 5079154"/>
                <a:gd name="connsiteY108" fmla="*/ 750118 h 5190747"/>
                <a:gd name="connsiteX109" fmla="*/ 1123019 w 5079154"/>
                <a:gd name="connsiteY109" fmla="*/ 769453 h 5190747"/>
                <a:gd name="connsiteX110" fmla="*/ 1083014 w 5079154"/>
                <a:gd name="connsiteY110" fmla="*/ 807744 h 5190747"/>
                <a:gd name="connsiteX111" fmla="*/ 1062917 w 5079154"/>
                <a:gd name="connsiteY111" fmla="*/ 826794 h 5190747"/>
                <a:gd name="connsiteX112" fmla="*/ 1043676 w 5079154"/>
                <a:gd name="connsiteY112" fmla="*/ 846701 h 5190747"/>
                <a:gd name="connsiteX113" fmla="*/ 1005100 w 5079154"/>
                <a:gd name="connsiteY113" fmla="*/ 886516 h 5190747"/>
                <a:gd name="connsiteX114" fmla="*/ 968143 w 5079154"/>
                <a:gd name="connsiteY114" fmla="*/ 927949 h 5190747"/>
                <a:gd name="connsiteX115" fmla="*/ 932138 w 5079154"/>
                <a:gd name="connsiteY115" fmla="*/ 970336 h 5190747"/>
                <a:gd name="connsiteX116" fmla="*/ 514467 w 5079154"/>
                <a:gd name="connsiteY116" fmla="*/ 1759006 h 5190747"/>
                <a:gd name="connsiteX117" fmla="*/ 413693 w 5079154"/>
                <a:gd name="connsiteY117" fmla="*/ 2199918 h 5190747"/>
                <a:gd name="connsiteX118" fmla="*/ 380546 w 5079154"/>
                <a:gd name="connsiteY118" fmla="*/ 2651689 h 5190747"/>
                <a:gd name="connsiteX119" fmla="*/ 380260 w 5079154"/>
                <a:gd name="connsiteY119" fmla="*/ 2708363 h 5190747"/>
                <a:gd name="connsiteX120" fmla="*/ 381403 w 5079154"/>
                <a:gd name="connsiteY120" fmla="*/ 2765036 h 5190747"/>
                <a:gd name="connsiteX121" fmla="*/ 383117 w 5079154"/>
                <a:gd name="connsiteY121" fmla="*/ 2821710 h 5190747"/>
                <a:gd name="connsiteX122" fmla="*/ 384546 w 5079154"/>
                <a:gd name="connsiteY122" fmla="*/ 2849999 h 5190747"/>
                <a:gd name="connsiteX123" fmla="*/ 386261 w 5079154"/>
                <a:gd name="connsiteY123" fmla="*/ 2878289 h 5190747"/>
                <a:gd name="connsiteX124" fmla="*/ 389499 w 5079154"/>
                <a:gd name="connsiteY124" fmla="*/ 2934867 h 5190747"/>
                <a:gd name="connsiteX125" fmla="*/ 394547 w 5079154"/>
                <a:gd name="connsiteY125" fmla="*/ 2991255 h 5190747"/>
                <a:gd name="connsiteX126" fmla="*/ 399691 w 5079154"/>
                <a:gd name="connsiteY126" fmla="*/ 3047738 h 5190747"/>
                <a:gd name="connsiteX127" fmla="*/ 406644 w 5079154"/>
                <a:gd name="connsiteY127" fmla="*/ 3103936 h 5190747"/>
                <a:gd name="connsiteX128" fmla="*/ 500370 w 5079154"/>
                <a:gd name="connsiteY128" fmla="*/ 3546753 h 5190747"/>
                <a:gd name="connsiteX129" fmla="*/ 670677 w 5079154"/>
                <a:gd name="connsiteY129" fmla="*/ 3964710 h 5190747"/>
                <a:gd name="connsiteX130" fmla="*/ 920042 w 5079154"/>
                <a:gd name="connsiteY130" fmla="*/ 4339233 h 5190747"/>
                <a:gd name="connsiteX131" fmla="*/ 1248464 w 5079154"/>
                <a:gd name="connsiteY131" fmla="*/ 4646700 h 5190747"/>
                <a:gd name="connsiteX132" fmla="*/ 1294374 w 5079154"/>
                <a:gd name="connsiteY132" fmla="*/ 4679657 h 5190747"/>
                <a:gd name="connsiteX133" fmla="*/ 1317329 w 5079154"/>
                <a:gd name="connsiteY133" fmla="*/ 4696230 h 5190747"/>
                <a:gd name="connsiteX134" fmla="*/ 1341237 w 5079154"/>
                <a:gd name="connsiteY134" fmla="*/ 4711375 h 5190747"/>
                <a:gd name="connsiteX135" fmla="*/ 1388957 w 5079154"/>
                <a:gd name="connsiteY135" fmla="*/ 4742046 h 5190747"/>
                <a:gd name="connsiteX136" fmla="*/ 1412960 w 5079154"/>
                <a:gd name="connsiteY136" fmla="*/ 4757190 h 5190747"/>
                <a:gd name="connsiteX137" fmla="*/ 1437725 w 5079154"/>
                <a:gd name="connsiteY137" fmla="*/ 4771097 h 5190747"/>
                <a:gd name="connsiteX138" fmla="*/ 1487351 w 5079154"/>
                <a:gd name="connsiteY138" fmla="*/ 4798910 h 5190747"/>
                <a:gd name="connsiteX139" fmla="*/ 1512402 w 5079154"/>
                <a:gd name="connsiteY139" fmla="*/ 4812626 h 5190747"/>
                <a:gd name="connsiteX140" fmla="*/ 1538024 w 5079154"/>
                <a:gd name="connsiteY140" fmla="*/ 4825199 h 5190747"/>
                <a:gd name="connsiteX141" fmla="*/ 1589364 w 5079154"/>
                <a:gd name="connsiteY141" fmla="*/ 4850345 h 5190747"/>
                <a:gd name="connsiteX142" fmla="*/ 1615176 w 5079154"/>
                <a:gd name="connsiteY142" fmla="*/ 4862632 h 5190747"/>
                <a:gd name="connsiteX143" fmla="*/ 1641560 w 5079154"/>
                <a:gd name="connsiteY143" fmla="*/ 4873681 h 5190747"/>
                <a:gd name="connsiteX144" fmla="*/ 2083616 w 5079154"/>
                <a:gd name="connsiteY144" fmla="*/ 5005602 h 5190747"/>
                <a:gd name="connsiteX145" fmla="*/ 2199059 w 5079154"/>
                <a:gd name="connsiteY145" fmla="*/ 5021985 h 5190747"/>
                <a:gd name="connsiteX146" fmla="*/ 2315645 w 5079154"/>
                <a:gd name="connsiteY146" fmla="*/ 5031224 h 5190747"/>
                <a:gd name="connsiteX147" fmla="*/ 2374414 w 5079154"/>
                <a:gd name="connsiteY147" fmla="*/ 5033415 h 5190747"/>
                <a:gd name="connsiteX148" fmla="*/ 2433374 w 5079154"/>
                <a:gd name="connsiteY148" fmla="*/ 5034273 h 5190747"/>
                <a:gd name="connsiteX149" fmla="*/ 2551579 w 5079154"/>
                <a:gd name="connsiteY149" fmla="*/ 5033130 h 5190747"/>
                <a:gd name="connsiteX150" fmla="*/ 2669499 w 5079154"/>
                <a:gd name="connsiteY150" fmla="*/ 5027700 h 5190747"/>
                <a:gd name="connsiteX151" fmla="*/ 2727982 w 5079154"/>
                <a:gd name="connsiteY151" fmla="*/ 5022747 h 5190747"/>
                <a:gd name="connsiteX152" fmla="*/ 2757224 w 5079154"/>
                <a:gd name="connsiteY152" fmla="*/ 5020270 h 5190747"/>
                <a:gd name="connsiteX153" fmla="*/ 2771797 w 5079154"/>
                <a:gd name="connsiteY153" fmla="*/ 5018937 h 5190747"/>
                <a:gd name="connsiteX154" fmla="*/ 2786275 w 5079154"/>
                <a:gd name="connsiteY154" fmla="*/ 5016842 h 5190747"/>
                <a:gd name="connsiteX155" fmla="*/ 2902099 w 5079154"/>
                <a:gd name="connsiteY155" fmla="*/ 4999792 h 5190747"/>
                <a:gd name="connsiteX156" fmla="*/ 3016494 w 5079154"/>
                <a:gd name="connsiteY156" fmla="*/ 4976170 h 5190747"/>
                <a:gd name="connsiteX157" fmla="*/ 3452263 w 5079154"/>
                <a:gd name="connsiteY157" fmla="*/ 4822627 h 5190747"/>
                <a:gd name="connsiteX158" fmla="*/ 3503889 w 5079154"/>
                <a:gd name="connsiteY158" fmla="*/ 4797767 h 5190747"/>
                <a:gd name="connsiteX159" fmla="*/ 3554085 w 5079154"/>
                <a:gd name="connsiteY159" fmla="*/ 4770430 h 5190747"/>
                <a:gd name="connsiteX160" fmla="*/ 3603996 w 5079154"/>
                <a:gd name="connsiteY160" fmla="*/ 4742903 h 5190747"/>
                <a:gd name="connsiteX161" fmla="*/ 3628475 w 5079154"/>
                <a:gd name="connsiteY161" fmla="*/ 4728425 h 5190747"/>
                <a:gd name="connsiteX162" fmla="*/ 3652669 w 5079154"/>
                <a:gd name="connsiteY162" fmla="*/ 4713375 h 5190747"/>
                <a:gd name="connsiteX163" fmla="*/ 3700866 w 5079154"/>
                <a:gd name="connsiteY163" fmla="*/ 4683467 h 5190747"/>
                <a:gd name="connsiteX164" fmla="*/ 3712867 w 5079154"/>
                <a:gd name="connsiteY164" fmla="*/ 4675942 h 5190747"/>
                <a:gd name="connsiteX165" fmla="*/ 3724488 w 5079154"/>
                <a:gd name="connsiteY165" fmla="*/ 4667750 h 5190747"/>
                <a:gd name="connsiteX166" fmla="*/ 3747633 w 5079154"/>
                <a:gd name="connsiteY166" fmla="*/ 4651463 h 5190747"/>
                <a:gd name="connsiteX167" fmla="*/ 3794115 w 5079154"/>
                <a:gd name="connsiteY167" fmla="*/ 4619268 h 5190747"/>
                <a:gd name="connsiteX168" fmla="*/ 3805736 w 5079154"/>
                <a:gd name="connsiteY168" fmla="*/ 4611267 h 5190747"/>
                <a:gd name="connsiteX169" fmla="*/ 3816880 w 5079154"/>
                <a:gd name="connsiteY169" fmla="*/ 4602599 h 5190747"/>
                <a:gd name="connsiteX170" fmla="*/ 3839168 w 5079154"/>
                <a:gd name="connsiteY170" fmla="*/ 4585264 h 5190747"/>
                <a:gd name="connsiteX171" fmla="*/ 3883841 w 5079154"/>
                <a:gd name="connsiteY171" fmla="*/ 4550879 h 5190747"/>
                <a:gd name="connsiteX172" fmla="*/ 3905558 w 5079154"/>
                <a:gd name="connsiteY172" fmla="*/ 4532972 h 5190747"/>
                <a:gd name="connsiteX173" fmla="*/ 3926989 w 5079154"/>
                <a:gd name="connsiteY173" fmla="*/ 4514684 h 5190747"/>
                <a:gd name="connsiteX174" fmla="*/ 3969851 w 5079154"/>
                <a:gd name="connsiteY174" fmla="*/ 4478393 h 5190747"/>
                <a:gd name="connsiteX175" fmla="*/ 4011381 w 5079154"/>
                <a:gd name="connsiteY175" fmla="*/ 4440579 h 5190747"/>
                <a:gd name="connsiteX176" fmla="*/ 4053291 w 5079154"/>
                <a:gd name="connsiteY176" fmla="*/ 4403146 h 5190747"/>
                <a:gd name="connsiteX177" fmla="*/ 4093581 w 5079154"/>
                <a:gd name="connsiteY177" fmla="*/ 4363998 h 5190747"/>
                <a:gd name="connsiteX178" fmla="*/ 4134063 w 5079154"/>
                <a:gd name="connsiteY178" fmla="*/ 4324946 h 5190747"/>
                <a:gd name="connsiteX179" fmla="*/ 4172639 w 5079154"/>
                <a:gd name="connsiteY179" fmla="*/ 4283988 h 5190747"/>
                <a:gd name="connsiteX180" fmla="*/ 4450483 w 5079154"/>
                <a:gd name="connsiteY180" fmla="*/ 3926610 h 5190747"/>
                <a:gd name="connsiteX181" fmla="*/ 4647746 w 5079154"/>
                <a:gd name="connsiteY181" fmla="*/ 3513035 h 5190747"/>
                <a:gd name="connsiteX182" fmla="*/ 4664796 w 5079154"/>
                <a:gd name="connsiteY182" fmla="*/ 3457980 h 5190747"/>
                <a:gd name="connsiteX183" fmla="*/ 4681083 w 5079154"/>
                <a:gd name="connsiteY183" fmla="*/ 3402640 h 5190747"/>
                <a:gd name="connsiteX184" fmla="*/ 4707753 w 5079154"/>
                <a:gd name="connsiteY184" fmla="*/ 3290340 h 5190747"/>
                <a:gd name="connsiteX185" fmla="*/ 4726041 w 5079154"/>
                <a:gd name="connsiteY185" fmla="*/ 3176326 h 5190747"/>
                <a:gd name="connsiteX186" fmla="*/ 4735090 w 5079154"/>
                <a:gd name="connsiteY186" fmla="*/ 3061169 h 5190747"/>
                <a:gd name="connsiteX187" fmla="*/ 4713659 w 5079154"/>
                <a:gd name="connsiteY187" fmla="*/ 2603302 h 5190747"/>
                <a:gd name="connsiteX188" fmla="*/ 4707658 w 5079154"/>
                <a:gd name="connsiteY188" fmla="*/ 2546914 h 5190747"/>
                <a:gd name="connsiteX189" fmla="*/ 4700991 w 5079154"/>
                <a:gd name="connsiteY189" fmla="*/ 2490716 h 5190747"/>
                <a:gd name="connsiteX190" fmla="*/ 4692894 w 5079154"/>
                <a:gd name="connsiteY190" fmla="*/ 2434805 h 5190747"/>
                <a:gd name="connsiteX191" fmla="*/ 4684036 w 5079154"/>
                <a:gd name="connsiteY191" fmla="*/ 2379083 h 5190747"/>
                <a:gd name="connsiteX192" fmla="*/ 4673940 w 5079154"/>
                <a:gd name="connsiteY192" fmla="*/ 2323648 h 5190747"/>
                <a:gd name="connsiteX193" fmla="*/ 4669177 w 5079154"/>
                <a:gd name="connsiteY193" fmla="*/ 2295930 h 5190747"/>
                <a:gd name="connsiteX194" fmla="*/ 4663367 w 5079154"/>
                <a:gd name="connsiteY194" fmla="*/ 2268403 h 5190747"/>
                <a:gd name="connsiteX195" fmla="*/ 4652127 w 5079154"/>
                <a:gd name="connsiteY195" fmla="*/ 2213348 h 5190747"/>
                <a:gd name="connsiteX196" fmla="*/ 4646793 w 5079154"/>
                <a:gd name="connsiteY196" fmla="*/ 2185821 h 5190747"/>
                <a:gd name="connsiteX197" fmla="*/ 4640602 w 5079154"/>
                <a:gd name="connsiteY197" fmla="*/ 2158484 h 5190747"/>
                <a:gd name="connsiteX198" fmla="*/ 4526969 w 5079154"/>
                <a:gd name="connsiteY198" fmla="*/ 1725668 h 5190747"/>
                <a:gd name="connsiteX199" fmla="*/ 4348947 w 5079154"/>
                <a:gd name="connsiteY199" fmla="*/ 1315426 h 5190747"/>
                <a:gd name="connsiteX200" fmla="*/ 4322277 w 5079154"/>
                <a:gd name="connsiteY200" fmla="*/ 1266087 h 5190747"/>
                <a:gd name="connsiteX201" fmla="*/ 4293416 w 5079154"/>
                <a:gd name="connsiteY201" fmla="*/ 1218176 h 5190747"/>
                <a:gd name="connsiteX202" fmla="*/ 4264555 w 5079154"/>
                <a:gd name="connsiteY202" fmla="*/ 1170075 h 5190747"/>
                <a:gd name="connsiteX203" fmla="*/ 4233599 w 5079154"/>
                <a:gd name="connsiteY203" fmla="*/ 1123403 h 5190747"/>
                <a:gd name="connsiteX204" fmla="*/ 4202262 w 5079154"/>
                <a:gd name="connsiteY204" fmla="*/ 1076825 h 5190747"/>
                <a:gd name="connsiteX205" fmla="*/ 4169115 w 5079154"/>
                <a:gd name="connsiteY205" fmla="*/ 1031582 h 5190747"/>
                <a:gd name="connsiteX206" fmla="*/ 4152541 w 5079154"/>
                <a:gd name="connsiteY206" fmla="*/ 1008912 h 5190747"/>
                <a:gd name="connsiteX207" fmla="*/ 4144254 w 5079154"/>
                <a:gd name="connsiteY207" fmla="*/ 997577 h 5190747"/>
                <a:gd name="connsiteX208" fmla="*/ 4135396 w 5079154"/>
                <a:gd name="connsiteY208" fmla="*/ 986719 h 5190747"/>
                <a:gd name="connsiteX209" fmla="*/ 4099963 w 5079154"/>
                <a:gd name="connsiteY209" fmla="*/ 943190 h 5190747"/>
                <a:gd name="connsiteX210" fmla="*/ 3779256 w 5079154"/>
                <a:gd name="connsiteY210" fmla="*/ 627721 h 5190747"/>
                <a:gd name="connsiteX211" fmla="*/ 3593519 w 5079154"/>
                <a:gd name="connsiteY211" fmla="*/ 497705 h 5190747"/>
                <a:gd name="connsiteX212" fmla="*/ 3392827 w 5079154"/>
                <a:gd name="connsiteY212" fmla="*/ 389882 h 5190747"/>
                <a:gd name="connsiteX213" fmla="*/ 2957534 w 5079154"/>
                <a:gd name="connsiteY213" fmla="*/ 245102 h 5190747"/>
                <a:gd name="connsiteX214" fmla="*/ 2901051 w 5079154"/>
                <a:gd name="connsiteY214" fmla="*/ 232910 h 5190747"/>
                <a:gd name="connsiteX215" fmla="*/ 2843901 w 5079154"/>
                <a:gd name="connsiteY215" fmla="*/ 223861 h 5190747"/>
                <a:gd name="connsiteX216" fmla="*/ 2729030 w 5079154"/>
                <a:gd name="connsiteY216" fmla="*/ 208240 h 5190747"/>
                <a:gd name="connsiteX217" fmla="*/ 2671213 w 5079154"/>
                <a:gd name="connsiteY217" fmla="*/ 202716 h 5190747"/>
                <a:gd name="connsiteX218" fmla="*/ 2613206 w 5079154"/>
                <a:gd name="connsiteY218" fmla="*/ 198430 h 5190747"/>
                <a:gd name="connsiteX219" fmla="*/ 2496620 w 5079154"/>
                <a:gd name="connsiteY219" fmla="*/ 193572 h 5190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Lst>
              <a:rect l="l" t="t" r="r" b="b"/>
              <a:pathLst>
                <a:path w="5079154" h="5190747">
                  <a:moveTo>
                    <a:pt x="2498620" y="24"/>
                  </a:moveTo>
                  <a:cubicBezTo>
                    <a:pt x="2829900" y="881"/>
                    <a:pt x="3167084" y="51649"/>
                    <a:pt x="3484267" y="172045"/>
                  </a:cubicBezTo>
                  <a:lnTo>
                    <a:pt x="3543417" y="195382"/>
                  </a:lnTo>
                  <a:lnTo>
                    <a:pt x="3573040" y="207002"/>
                  </a:lnTo>
                  <a:cubicBezTo>
                    <a:pt x="3582756" y="211193"/>
                    <a:pt x="3592376" y="215670"/>
                    <a:pt x="3602091" y="220051"/>
                  </a:cubicBezTo>
                  <a:lnTo>
                    <a:pt x="3660099" y="246531"/>
                  </a:lnTo>
                  <a:lnTo>
                    <a:pt x="3689150" y="259771"/>
                  </a:lnTo>
                  <a:cubicBezTo>
                    <a:pt x="3698770" y="264343"/>
                    <a:pt x="3708009" y="269486"/>
                    <a:pt x="3717534" y="274439"/>
                  </a:cubicBezTo>
                  <a:lnTo>
                    <a:pt x="3774303" y="303871"/>
                  </a:lnTo>
                  <a:lnTo>
                    <a:pt x="3802688" y="318635"/>
                  </a:lnTo>
                  <a:cubicBezTo>
                    <a:pt x="3812022" y="323779"/>
                    <a:pt x="3821071" y="329398"/>
                    <a:pt x="3830310" y="334732"/>
                  </a:cubicBezTo>
                  <a:lnTo>
                    <a:pt x="3885555" y="367308"/>
                  </a:lnTo>
                  <a:lnTo>
                    <a:pt x="3913178" y="383691"/>
                  </a:lnTo>
                  <a:lnTo>
                    <a:pt x="3939943" y="401312"/>
                  </a:lnTo>
                  <a:cubicBezTo>
                    <a:pt x="4083580" y="494371"/>
                    <a:pt x="4218168" y="602957"/>
                    <a:pt x="4339612" y="724972"/>
                  </a:cubicBezTo>
                  <a:cubicBezTo>
                    <a:pt x="4460675" y="847368"/>
                    <a:pt x="4570117" y="982051"/>
                    <a:pt x="4664034" y="1126832"/>
                  </a:cubicBezTo>
                  <a:cubicBezTo>
                    <a:pt x="4758331" y="1271421"/>
                    <a:pt x="4837674" y="1425631"/>
                    <a:pt x="4902539" y="1585460"/>
                  </a:cubicBezTo>
                  <a:cubicBezTo>
                    <a:pt x="4966357" y="1745576"/>
                    <a:pt x="5019316" y="1910930"/>
                    <a:pt x="5047891" y="2081046"/>
                  </a:cubicBezTo>
                  <a:cubicBezTo>
                    <a:pt x="5062369" y="2166009"/>
                    <a:pt x="5070847" y="2251829"/>
                    <a:pt x="5075228" y="2337554"/>
                  </a:cubicBezTo>
                  <a:cubicBezTo>
                    <a:pt x="5076942" y="2358986"/>
                    <a:pt x="5077228" y="2380417"/>
                    <a:pt x="5077609" y="2401943"/>
                  </a:cubicBezTo>
                  <a:lnTo>
                    <a:pt x="5078847" y="2466237"/>
                  </a:lnTo>
                  <a:cubicBezTo>
                    <a:pt x="5079609" y="2487668"/>
                    <a:pt x="5078752" y="2509099"/>
                    <a:pt x="5078466" y="2530531"/>
                  </a:cubicBezTo>
                  <a:lnTo>
                    <a:pt x="5076942" y="2594729"/>
                  </a:lnTo>
                  <a:cubicBezTo>
                    <a:pt x="5071037" y="2765894"/>
                    <a:pt x="5038557" y="2934962"/>
                    <a:pt x="4999028" y="3099269"/>
                  </a:cubicBezTo>
                  <a:cubicBezTo>
                    <a:pt x="4988550" y="3140321"/>
                    <a:pt x="4978359" y="3181279"/>
                    <a:pt x="4968738" y="3222141"/>
                  </a:cubicBezTo>
                  <a:lnTo>
                    <a:pt x="4952451" y="3283101"/>
                  </a:lnTo>
                  <a:lnTo>
                    <a:pt x="4936925" y="3344156"/>
                  </a:lnTo>
                  <a:lnTo>
                    <a:pt x="4919875" y="3404831"/>
                  </a:lnTo>
                  <a:cubicBezTo>
                    <a:pt x="4914256" y="3425024"/>
                    <a:pt x="4909207" y="3445407"/>
                    <a:pt x="4903016" y="3465410"/>
                  </a:cubicBezTo>
                  <a:cubicBezTo>
                    <a:pt x="4890252" y="3505415"/>
                    <a:pt x="4878537" y="3545705"/>
                    <a:pt x="4865297" y="3585520"/>
                  </a:cubicBezTo>
                  <a:cubicBezTo>
                    <a:pt x="4811957" y="3744682"/>
                    <a:pt x="4749378" y="3901655"/>
                    <a:pt x="4671177" y="4052340"/>
                  </a:cubicBezTo>
                  <a:cubicBezTo>
                    <a:pt x="4593073" y="4202835"/>
                    <a:pt x="4498870" y="4346948"/>
                    <a:pt x="4386094" y="4476393"/>
                  </a:cubicBezTo>
                  <a:cubicBezTo>
                    <a:pt x="4371997" y="4492490"/>
                    <a:pt x="4358091" y="4508969"/>
                    <a:pt x="4343708" y="4524875"/>
                  </a:cubicBezTo>
                  <a:lnTo>
                    <a:pt x="4298655" y="4570976"/>
                  </a:lnTo>
                  <a:cubicBezTo>
                    <a:pt x="4283605" y="4586312"/>
                    <a:pt x="4268651" y="4601742"/>
                    <a:pt x="4252935" y="4616411"/>
                  </a:cubicBezTo>
                  <a:cubicBezTo>
                    <a:pt x="4237028" y="4630793"/>
                    <a:pt x="4221026" y="4645176"/>
                    <a:pt x="4204738" y="4659273"/>
                  </a:cubicBezTo>
                  <a:lnTo>
                    <a:pt x="4180354" y="4680419"/>
                  </a:lnTo>
                  <a:cubicBezTo>
                    <a:pt x="4172163" y="4687372"/>
                    <a:pt x="4164257" y="4694706"/>
                    <a:pt x="4155494" y="4700898"/>
                  </a:cubicBezTo>
                  <a:lnTo>
                    <a:pt x="4103964" y="4739664"/>
                  </a:lnTo>
                  <a:lnTo>
                    <a:pt x="4078151" y="4759000"/>
                  </a:lnTo>
                  <a:cubicBezTo>
                    <a:pt x="4069578" y="4765477"/>
                    <a:pt x="4060910" y="4771764"/>
                    <a:pt x="4051766" y="4777479"/>
                  </a:cubicBezTo>
                  <a:lnTo>
                    <a:pt x="3997950" y="4812816"/>
                  </a:lnTo>
                  <a:lnTo>
                    <a:pt x="3970994" y="4830342"/>
                  </a:lnTo>
                  <a:lnTo>
                    <a:pt x="3957469" y="4839010"/>
                  </a:lnTo>
                  <a:lnTo>
                    <a:pt x="3943563" y="4847011"/>
                  </a:lnTo>
                  <a:lnTo>
                    <a:pt x="3887746" y="4878824"/>
                  </a:lnTo>
                  <a:lnTo>
                    <a:pt x="3859742" y="4894541"/>
                  </a:lnTo>
                  <a:lnTo>
                    <a:pt x="3845741" y="4902351"/>
                  </a:lnTo>
                  <a:lnTo>
                    <a:pt x="3831358" y="4909400"/>
                  </a:lnTo>
                  <a:lnTo>
                    <a:pt x="3773827" y="4937498"/>
                  </a:lnTo>
                  <a:lnTo>
                    <a:pt x="3745157" y="4951500"/>
                  </a:lnTo>
                  <a:cubicBezTo>
                    <a:pt x="3735632" y="4956263"/>
                    <a:pt x="3726012" y="4960835"/>
                    <a:pt x="3716106" y="4964835"/>
                  </a:cubicBezTo>
                  <a:lnTo>
                    <a:pt x="3657146" y="4989314"/>
                  </a:lnTo>
                  <a:cubicBezTo>
                    <a:pt x="3637429" y="4997220"/>
                    <a:pt x="3618093" y="5005983"/>
                    <a:pt x="3598091" y="5013032"/>
                  </a:cubicBezTo>
                  <a:lnTo>
                    <a:pt x="3538083" y="5033986"/>
                  </a:lnTo>
                  <a:cubicBezTo>
                    <a:pt x="3518081" y="5040845"/>
                    <a:pt x="3498174" y="5047989"/>
                    <a:pt x="3478171" y="5054656"/>
                  </a:cubicBezTo>
                  <a:lnTo>
                    <a:pt x="3417306" y="5072086"/>
                  </a:lnTo>
                  <a:lnTo>
                    <a:pt x="3356632" y="5089422"/>
                  </a:lnTo>
                  <a:cubicBezTo>
                    <a:pt x="3336344" y="5094756"/>
                    <a:pt x="3315770" y="5099138"/>
                    <a:pt x="3295386" y="5103996"/>
                  </a:cubicBezTo>
                  <a:cubicBezTo>
                    <a:pt x="3254524" y="5113330"/>
                    <a:pt x="3213948" y="5123712"/>
                    <a:pt x="3172514" y="5129999"/>
                  </a:cubicBezTo>
                  <a:lnTo>
                    <a:pt x="3110887" y="5141143"/>
                  </a:lnTo>
                  <a:lnTo>
                    <a:pt x="3080121" y="5146667"/>
                  </a:lnTo>
                  <a:cubicBezTo>
                    <a:pt x="3069834" y="5148286"/>
                    <a:pt x="3059547" y="5149525"/>
                    <a:pt x="3049165" y="5150954"/>
                  </a:cubicBezTo>
                  <a:cubicBezTo>
                    <a:pt x="2884859" y="5176481"/>
                    <a:pt x="2718838" y="5186958"/>
                    <a:pt x="2555008" y="5189435"/>
                  </a:cubicBezTo>
                  <a:cubicBezTo>
                    <a:pt x="2514050" y="5190197"/>
                    <a:pt x="2473093" y="5191244"/>
                    <a:pt x="2431945" y="5190483"/>
                  </a:cubicBezTo>
                  <a:lnTo>
                    <a:pt x="2370318" y="5190387"/>
                  </a:lnTo>
                  <a:cubicBezTo>
                    <a:pt x="2349744" y="5190292"/>
                    <a:pt x="2329266" y="5190577"/>
                    <a:pt x="2308501" y="5189244"/>
                  </a:cubicBezTo>
                  <a:lnTo>
                    <a:pt x="2184200" y="5183434"/>
                  </a:lnTo>
                  <a:lnTo>
                    <a:pt x="2059994" y="5172099"/>
                  </a:lnTo>
                  <a:cubicBezTo>
                    <a:pt x="1894544" y="5153335"/>
                    <a:pt x="1729095" y="5121236"/>
                    <a:pt x="1568027" y="5069134"/>
                  </a:cubicBezTo>
                  <a:lnTo>
                    <a:pt x="1537738" y="5059704"/>
                  </a:lnTo>
                  <a:cubicBezTo>
                    <a:pt x="1527546" y="5056751"/>
                    <a:pt x="1517831" y="5052465"/>
                    <a:pt x="1507829" y="5048941"/>
                  </a:cubicBezTo>
                  <a:lnTo>
                    <a:pt x="1448298" y="5026557"/>
                  </a:lnTo>
                  <a:lnTo>
                    <a:pt x="1418485" y="5015318"/>
                  </a:lnTo>
                  <a:cubicBezTo>
                    <a:pt x="1408484" y="5011698"/>
                    <a:pt x="1398959" y="5006840"/>
                    <a:pt x="1389243" y="5002649"/>
                  </a:cubicBezTo>
                  <a:lnTo>
                    <a:pt x="1331045" y="4976360"/>
                  </a:lnTo>
                  <a:cubicBezTo>
                    <a:pt x="1253702" y="4940737"/>
                    <a:pt x="1178645" y="4899494"/>
                    <a:pt x="1106446" y="4853583"/>
                  </a:cubicBezTo>
                  <a:cubicBezTo>
                    <a:pt x="962047" y="4761667"/>
                    <a:pt x="829268" y="4650796"/>
                    <a:pt x="710777" y="4526495"/>
                  </a:cubicBezTo>
                  <a:cubicBezTo>
                    <a:pt x="592667" y="4401813"/>
                    <a:pt x="488940" y="4263795"/>
                    <a:pt x="400834" y="4116824"/>
                  </a:cubicBezTo>
                  <a:cubicBezTo>
                    <a:pt x="312728" y="3969758"/>
                    <a:pt x="239671" y="3814215"/>
                    <a:pt x="181092" y="3653719"/>
                  </a:cubicBezTo>
                  <a:cubicBezTo>
                    <a:pt x="122418" y="3493223"/>
                    <a:pt x="78127" y="3327773"/>
                    <a:pt x="47361" y="3159943"/>
                  </a:cubicBezTo>
                  <a:cubicBezTo>
                    <a:pt x="43646" y="3138988"/>
                    <a:pt x="39265" y="3118033"/>
                    <a:pt x="36026" y="3096887"/>
                  </a:cubicBezTo>
                  <a:lnTo>
                    <a:pt x="26882" y="3033546"/>
                  </a:lnTo>
                  <a:cubicBezTo>
                    <a:pt x="24120" y="3012400"/>
                    <a:pt x="20596" y="2991350"/>
                    <a:pt x="18596" y="2970110"/>
                  </a:cubicBezTo>
                  <a:lnTo>
                    <a:pt x="12214" y="2906482"/>
                  </a:lnTo>
                  <a:cubicBezTo>
                    <a:pt x="7261" y="2864096"/>
                    <a:pt x="5737" y="2821424"/>
                    <a:pt x="3451" y="2778848"/>
                  </a:cubicBezTo>
                  <a:cubicBezTo>
                    <a:pt x="689" y="2736271"/>
                    <a:pt x="308" y="2693599"/>
                    <a:pt x="22" y="2650927"/>
                  </a:cubicBezTo>
                  <a:cubicBezTo>
                    <a:pt x="-645" y="2480334"/>
                    <a:pt x="13928" y="2309837"/>
                    <a:pt x="42313" y="2141625"/>
                  </a:cubicBezTo>
                  <a:cubicBezTo>
                    <a:pt x="70507" y="1973414"/>
                    <a:pt x="111369" y="1807202"/>
                    <a:pt x="165662" y="1644896"/>
                  </a:cubicBezTo>
                  <a:cubicBezTo>
                    <a:pt x="219954" y="1482685"/>
                    <a:pt x="287963" y="1324666"/>
                    <a:pt x="370259" y="1173504"/>
                  </a:cubicBezTo>
                  <a:cubicBezTo>
                    <a:pt x="452459" y="1022438"/>
                    <a:pt x="549519" y="878515"/>
                    <a:pt x="661247" y="746022"/>
                  </a:cubicBezTo>
                  <a:lnTo>
                    <a:pt x="704015" y="696968"/>
                  </a:lnTo>
                  <a:cubicBezTo>
                    <a:pt x="718302" y="680680"/>
                    <a:pt x="732113" y="664012"/>
                    <a:pt x="747353" y="648486"/>
                  </a:cubicBezTo>
                  <a:lnTo>
                    <a:pt x="792121" y="601147"/>
                  </a:lnTo>
                  <a:lnTo>
                    <a:pt x="814505" y="577429"/>
                  </a:lnTo>
                  <a:cubicBezTo>
                    <a:pt x="822125" y="569619"/>
                    <a:pt x="830221" y="562380"/>
                    <a:pt x="838031" y="554855"/>
                  </a:cubicBezTo>
                  <a:cubicBezTo>
                    <a:pt x="853843" y="539901"/>
                    <a:pt x="869845" y="525137"/>
                    <a:pt x="885942" y="510469"/>
                  </a:cubicBezTo>
                  <a:cubicBezTo>
                    <a:pt x="894038" y="503230"/>
                    <a:pt x="902039" y="495800"/>
                    <a:pt x="910326" y="488752"/>
                  </a:cubicBezTo>
                  <a:lnTo>
                    <a:pt x="935948" y="468368"/>
                  </a:lnTo>
                  <a:cubicBezTo>
                    <a:pt x="970334" y="441508"/>
                    <a:pt x="1004147" y="414171"/>
                    <a:pt x="1040533" y="390073"/>
                  </a:cubicBezTo>
                  <a:cubicBezTo>
                    <a:pt x="1183313" y="290155"/>
                    <a:pt x="1339713" y="210907"/>
                    <a:pt x="1501638" y="152614"/>
                  </a:cubicBezTo>
                  <a:cubicBezTo>
                    <a:pt x="1663658" y="93940"/>
                    <a:pt x="1830822" y="56602"/>
                    <a:pt x="1997700" y="32599"/>
                  </a:cubicBezTo>
                  <a:cubicBezTo>
                    <a:pt x="2164864" y="9073"/>
                    <a:pt x="2332599" y="-548"/>
                    <a:pt x="2498620" y="24"/>
                  </a:cubicBezTo>
                  <a:close/>
                  <a:moveTo>
                    <a:pt x="2496620" y="193572"/>
                  </a:moveTo>
                  <a:cubicBezTo>
                    <a:pt x="2340886" y="190714"/>
                    <a:pt x="2186486" y="205859"/>
                    <a:pt x="2037229" y="241483"/>
                  </a:cubicBezTo>
                  <a:cubicBezTo>
                    <a:pt x="1887972" y="276820"/>
                    <a:pt x="1745383" y="333494"/>
                    <a:pt x="1613081" y="404646"/>
                  </a:cubicBezTo>
                  <a:cubicBezTo>
                    <a:pt x="1480683" y="475893"/>
                    <a:pt x="1358477" y="561904"/>
                    <a:pt x="1245892" y="657725"/>
                  </a:cubicBezTo>
                  <a:cubicBezTo>
                    <a:pt x="1216841" y="680490"/>
                    <a:pt x="1190837" y="707160"/>
                    <a:pt x="1163310" y="731639"/>
                  </a:cubicBezTo>
                  <a:lnTo>
                    <a:pt x="1142831" y="750118"/>
                  </a:lnTo>
                  <a:cubicBezTo>
                    <a:pt x="1136069" y="756404"/>
                    <a:pt x="1129687" y="763072"/>
                    <a:pt x="1123019" y="769453"/>
                  </a:cubicBezTo>
                  <a:cubicBezTo>
                    <a:pt x="1109780" y="782312"/>
                    <a:pt x="1096540" y="795171"/>
                    <a:pt x="1083014" y="807744"/>
                  </a:cubicBezTo>
                  <a:cubicBezTo>
                    <a:pt x="1076347" y="814126"/>
                    <a:pt x="1069394" y="820222"/>
                    <a:pt x="1062917" y="826794"/>
                  </a:cubicBezTo>
                  <a:lnTo>
                    <a:pt x="1043676" y="846701"/>
                  </a:lnTo>
                  <a:lnTo>
                    <a:pt x="1005100" y="886516"/>
                  </a:lnTo>
                  <a:cubicBezTo>
                    <a:pt x="991860" y="899470"/>
                    <a:pt x="980240" y="913948"/>
                    <a:pt x="968143" y="927949"/>
                  </a:cubicBezTo>
                  <a:lnTo>
                    <a:pt x="932138" y="970336"/>
                  </a:lnTo>
                  <a:cubicBezTo>
                    <a:pt x="744020" y="1200269"/>
                    <a:pt x="605526" y="1472113"/>
                    <a:pt x="514467" y="1759006"/>
                  </a:cubicBezTo>
                  <a:cubicBezTo>
                    <a:pt x="468842" y="1902547"/>
                    <a:pt x="435219" y="2050376"/>
                    <a:pt x="413693" y="2199918"/>
                  </a:cubicBezTo>
                  <a:cubicBezTo>
                    <a:pt x="392261" y="2349556"/>
                    <a:pt x="381689" y="2500622"/>
                    <a:pt x="380546" y="2651689"/>
                  </a:cubicBezTo>
                  <a:lnTo>
                    <a:pt x="380260" y="2708363"/>
                  </a:lnTo>
                  <a:cubicBezTo>
                    <a:pt x="379688" y="2727317"/>
                    <a:pt x="381117" y="2746082"/>
                    <a:pt x="381403" y="2765036"/>
                  </a:cubicBezTo>
                  <a:lnTo>
                    <a:pt x="383117" y="2821710"/>
                  </a:lnTo>
                  <a:cubicBezTo>
                    <a:pt x="383213" y="2831140"/>
                    <a:pt x="383879" y="2840570"/>
                    <a:pt x="384546" y="2849999"/>
                  </a:cubicBezTo>
                  <a:lnTo>
                    <a:pt x="386261" y="2878289"/>
                  </a:lnTo>
                  <a:lnTo>
                    <a:pt x="389499" y="2934867"/>
                  </a:lnTo>
                  <a:cubicBezTo>
                    <a:pt x="390452" y="2953727"/>
                    <a:pt x="392928" y="2972491"/>
                    <a:pt x="394547" y="2991255"/>
                  </a:cubicBezTo>
                  <a:lnTo>
                    <a:pt x="399691" y="3047738"/>
                  </a:lnTo>
                  <a:cubicBezTo>
                    <a:pt x="401501" y="3066598"/>
                    <a:pt x="404358" y="3085172"/>
                    <a:pt x="406644" y="3103936"/>
                  </a:cubicBezTo>
                  <a:cubicBezTo>
                    <a:pt x="425599" y="3253859"/>
                    <a:pt x="456650" y="3402354"/>
                    <a:pt x="500370" y="3546753"/>
                  </a:cubicBezTo>
                  <a:cubicBezTo>
                    <a:pt x="544090" y="3691152"/>
                    <a:pt x="600668" y="3831550"/>
                    <a:pt x="670677" y="3964710"/>
                  </a:cubicBezTo>
                  <a:cubicBezTo>
                    <a:pt x="740591" y="4097870"/>
                    <a:pt x="823458" y="4224171"/>
                    <a:pt x="920042" y="4339233"/>
                  </a:cubicBezTo>
                  <a:cubicBezTo>
                    <a:pt x="1016720" y="4454105"/>
                    <a:pt x="1127115" y="4557356"/>
                    <a:pt x="1248464" y="4646700"/>
                  </a:cubicBezTo>
                  <a:lnTo>
                    <a:pt x="1294374" y="4679657"/>
                  </a:lnTo>
                  <a:lnTo>
                    <a:pt x="1317329" y="4696230"/>
                  </a:lnTo>
                  <a:lnTo>
                    <a:pt x="1341237" y="4711375"/>
                  </a:lnTo>
                  <a:lnTo>
                    <a:pt x="1388957" y="4742046"/>
                  </a:lnTo>
                  <a:cubicBezTo>
                    <a:pt x="1396958" y="4747094"/>
                    <a:pt x="1404769" y="4752523"/>
                    <a:pt x="1412960" y="4757190"/>
                  </a:cubicBezTo>
                  <a:lnTo>
                    <a:pt x="1437725" y="4771097"/>
                  </a:lnTo>
                  <a:lnTo>
                    <a:pt x="1487351" y="4798910"/>
                  </a:lnTo>
                  <a:cubicBezTo>
                    <a:pt x="1495733" y="4803387"/>
                    <a:pt x="1503734" y="4808625"/>
                    <a:pt x="1512402" y="4812626"/>
                  </a:cubicBezTo>
                  <a:lnTo>
                    <a:pt x="1538024" y="4825199"/>
                  </a:lnTo>
                  <a:lnTo>
                    <a:pt x="1589364" y="4850345"/>
                  </a:lnTo>
                  <a:cubicBezTo>
                    <a:pt x="1598031" y="4854345"/>
                    <a:pt x="1606318" y="4859108"/>
                    <a:pt x="1615176" y="4862632"/>
                  </a:cubicBezTo>
                  <a:lnTo>
                    <a:pt x="1641560" y="4873681"/>
                  </a:lnTo>
                  <a:cubicBezTo>
                    <a:pt x="1781864" y="4934355"/>
                    <a:pt x="1930549" y="4979218"/>
                    <a:pt x="2083616" y="5005602"/>
                  </a:cubicBezTo>
                  <a:lnTo>
                    <a:pt x="2199059" y="5021985"/>
                  </a:lnTo>
                  <a:cubicBezTo>
                    <a:pt x="2237825" y="5025604"/>
                    <a:pt x="2276688" y="5028176"/>
                    <a:pt x="2315645" y="5031224"/>
                  </a:cubicBezTo>
                  <a:cubicBezTo>
                    <a:pt x="2334981" y="5033225"/>
                    <a:pt x="2354697" y="5033034"/>
                    <a:pt x="2374414" y="5033415"/>
                  </a:cubicBezTo>
                  <a:lnTo>
                    <a:pt x="2433374" y="5034273"/>
                  </a:lnTo>
                  <a:cubicBezTo>
                    <a:pt x="2472617" y="5035129"/>
                    <a:pt x="2512146" y="5033892"/>
                    <a:pt x="2551579" y="5033130"/>
                  </a:cubicBezTo>
                  <a:cubicBezTo>
                    <a:pt x="2591013" y="5031891"/>
                    <a:pt x="2630637" y="5031701"/>
                    <a:pt x="2669499" y="5027700"/>
                  </a:cubicBezTo>
                  <a:lnTo>
                    <a:pt x="2727982" y="5022747"/>
                  </a:lnTo>
                  <a:lnTo>
                    <a:pt x="2757224" y="5020270"/>
                  </a:lnTo>
                  <a:lnTo>
                    <a:pt x="2771797" y="5018937"/>
                  </a:lnTo>
                  <a:lnTo>
                    <a:pt x="2786275" y="5016842"/>
                  </a:lnTo>
                  <a:lnTo>
                    <a:pt x="2902099" y="4999792"/>
                  </a:lnTo>
                  <a:cubicBezTo>
                    <a:pt x="2940485" y="4992839"/>
                    <a:pt x="2978394" y="4984076"/>
                    <a:pt x="3016494" y="4976170"/>
                  </a:cubicBezTo>
                  <a:cubicBezTo>
                    <a:pt x="3167942" y="4940737"/>
                    <a:pt x="3314246" y="4888540"/>
                    <a:pt x="3452263" y="4822627"/>
                  </a:cubicBezTo>
                  <a:lnTo>
                    <a:pt x="3503889" y="4797767"/>
                  </a:lnTo>
                  <a:cubicBezTo>
                    <a:pt x="3521033" y="4789385"/>
                    <a:pt x="3537416" y="4779479"/>
                    <a:pt x="3554085" y="4770430"/>
                  </a:cubicBezTo>
                  <a:lnTo>
                    <a:pt x="3603996" y="4742903"/>
                  </a:lnTo>
                  <a:cubicBezTo>
                    <a:pt x="3612474" y="4738616"/>
                    <a:pt x="3620475" y="4733568"/>
                    <a:pt x="3628475" y="4728425"/>
                  </a:cubicBezTo>
                  <a:lnTo>
                    <a:pt x="3652669" y="4713375"/>
                  </a:lnTo>
                  <a:lnTo>
                    <a:pt x="3700866" y="4683467"/>
                  </a:lnTo>
                  <a:lnTo>
                    <a:pt x="3712867" y="4675942"/>
                  </a:lnTo>
                  <a:lnTo>
                    <a:pt x="3724488" y="4667750"/>
                  </a:lnTo>
                  <a:lnTo>
                    <a:pt x="3747633" y="4651463"/>
                  </a:lnTo>
                  <a:lnTo>
                    <a:pt x="3794115" y="4619268"/>
                  </a:lnTo>
                  <a:lnTo>
                    <a:pt x="3805736" y="4611267"/>
                  </a:lnTo>
                  <a:lnTo>
                    <a:pt x="3816880" y="4602599"/>
                  </a:lnTo>
                  <a:lnTo>
                    <a:pt x="3839168" y="4585264"/>
                  </a:lnTo>
                  <a:lnTo>
                    <a:pt x="3883841" y="4550879"/>
                  </a:lnTo>
                  <a:cubicBezTo>
                    <a:pt x="3891366" y="4545354"/>
                    <a:pt x="3898509" y="4539163"/>
                    <a:pt x="3905558" y="4532972"/>
                  </a:cubicBezTo>
                  <a:lnTo>
                    <a:pt x="3926989" y="4514684"/>
                  </a:lnTo>
                  <a:lnTo>
                    <a:pt x="3969851" y="4478393"/>
                  </a:lnTo>
                  <a:cubicBezTo>
                    <a:pt x="3984234" y="4466392"/>
                    <a:pt x="3997379" y="4452962"/>
                    <a:pt x="4011381" y="4440579"/>
                  </a:cubicBezTo>
                  <a:cubicBezTo>
                    <a:pt x="4025192" y="4427911"/>
                    <a:pt x="4039193" y="4415529"/>
                    <a:pt x="4053291" y="4403146"/>
                  </a:cubicBezTo>
                  <a:cubicBezTo>
                    <a:pt x="4067102" y="4390573"/>
                    <a:pt x="4079960" y="4376857"/>
                    <a:pt x="4093581" y="4363998"/>
                  </a:cubicBezTo>
                  <a:lnTo>
                    <a:pt x="4134063" y="4324946"/>
                  </a:lnTo>
                  <a:lnTo>
                    <a:pt x="4172639" y="4283988"/>
                  </a:lnTo>
                  <a:cubicBezTo>
                    <a:pt x="4275223" y="4174546"/>
                    <a:pt x="4369425" y="4055579"/>
                    <a:pt x="4450483" y="3926610"/>
                  </a:cubicBezTo>
                  <a:cubicBezTo>
                    <a:pt x="4531541" y="3797832"/>
                    <a:pt x="4599359" y="3658957"/>
                    <a:pt x="4647746" y="3513035"/>
                  </a:cubicBezTo>
                  <a:cubicBezTo>
                    <a:pt x="4654604" y="3495032"/>
                    <a:pt x="4659176" y="3476268"/>
                    <a:pt x="4664796" y="3457980"/>
                  </a:cubicBezTo>
                  <a:lnTo>
                    <a:pt x="4681083" y="3402640"/>
                  </a:lnTo>
                  <a:cubicBezTo>
                    <a:pt x="4690704" y="3365397"/>
                    <a:pt x="4699181" y="3327869"/>
                    <a:pt x="4707753" y="3290340"/>
                  </a:cubicBezTo>
                  <a:cubicBezTo>
                    <a:pt x="4714802" y="3252431"/>
                    <a:pt x="4720517" y="3214331"/>
                    <a:pt x="4726041" y="3176326"/>
                  </a:cubicBezTo>
                  <a:cubicBezTo>
                    <a:pt x="4729566" y="3137845"/>
                    <a:pt x="4733090" y="3099554"/>
                    <a:pt x="4735090" y="3061169"/>
                  </a:cubicBezTo>
                  <a:cubicBezTo>
                    <a:pt x="4741281" y="2906959"/>
                    <a:pt x="4727280" y="2753702"/>
                    <a:pt x="4713659" y="2603302"/>
                  </a:cubicBezTo>
                  <a:lnTo>
                    <a:pt x="4707658" y="2546914"/>
                  </a:lnTo>
                  <a:cubicBezTo>
                    <a:pt x="4705658" y="2528149"/>
                    <a:pt x="4704134" y="2509385"/>
                    <a:pt x="4700991" y="2490716"/>
                  </a:cubicBezTo>
                  <a:lnTo>
                    <a:pt x="4692894" y="2434805"/>
                  </a:lnTo>
                  <a:cubicBezTo>
                    <a:pt x="4690227" y="2416136"/>
                    <a:pt x="4687656" y="2397562"/>
                    <a:pt x="4684036" y="2379083"/>
                  </a:cubicBezTo>
                  <a:lnTo>
                    <a:pt x="4673940" y="2323648"/>
                  </a:lnTo>
                  <a:lnTo>
                    <a:pt x="4669177" y="2295930"/>
                  </a:lnTo>
                  <a:cubicBezTo>
                    <a:pt x="4667463" y="2286691"/>
                    <a:pt x="4665272" y="2277547"/>
                    <a:pt x="4663367" y="2268403"/>
                  </a:cubicBezTo>
                  <a:cubicBezTo>
                    <a:pt x="4659366" y="2250115"/>
                    <a:pt x="4655747" y="2231732"/>
                    <a:pt x="4652127" y="2213348"/>
                  </a:cubicBezTo>
                  <a:lnTo>
                    <a:pt x="4646793" y="2185821"/>
                  </a:lnTo>
                  <a:lnTo>
                    <a:pt x="4640602" y="2158484"/>
                  </a:lnTo>
                  <a:cubicBezTo>
                    <a:pt x="4608979" y="2012561"/>
                    <a:pt x="4575737" y="1866829"/>
                    <a:pt x="4526969" y="1725668"/>
                  </a:cubicBezTo>
                  <a:cubicBezTo>
                    <a:pt x="4479344" y="1584222"/>
                    <a:pt x="4419813" y="1446776"/>
                    <a:pt x="4348947" y="1315426"/>
                  </a:cubicBezTo>
                  <a:lnTo>
                    <a:pt x="4322277" y="1266087"/>
                  </a:lnTo>
                  <a:lnTo>
                    <a:pt x="4293416" y="1218176"/>
                  </a:lnTo>
                  <a:cubicBezTo>
                    <a:pt x="4283796" y="1202174"/>
                    <a:pt x="4274557" y="1185887"/>
                    <a:pt x="4264555" y="1170075"/>
                  </a:cubicBezTo>
                  <a:lnTo>
                    <a:pt x="4233599" y="1123403"/>
                  </a:lnTo>
                  <a:cubicBezTo>
                    <a:pt x="4223121" y="1107972"/>
                    <a:pt x="4213406" y="1091875"/>
                    <a:pt x="4202262" y="1076825"/>
                  </a:cubicBezTo>
                  <a:lnTo>
                    <a:pt x="4169115" y="1031582"/>
                  </a:lnTo>
                  <a:lnTo>
                    <a:pt x="4152541" y="1008912"/>
                  </a:lnTo>
                  <a:lnTo>
                    <a:pt x="4144254" y="997577"/>
                  </a:lnTo>
                  <a:lnTo>
                    <a:pt x="4135396" y="986719"/>
                  </a:lnTo>
                  <a:lnTo>
                    <a:pt x="4099963" y="943190"/>
                  </a:lnTo>
                  <a:cubicBezTo>
                    <a:pt x="4004999" y="827461"/>
                    <a:pt x="3897938" y="720781"/>
                    <a:pt x="3779256" y="627721"/>
                  </a:cubicBezTo>
                  <a:cubicBezTo>
                    <a:pt x="3719916" y="581144"/>
                    <a:pt x="3657908" y="537710"/>
                    <a:pt x="3593519" y="497705"/>
                  </a:cubicBezTo>
                  <a:cubicBezTo>
                    <a:pt x="3528844" y="458367"/>
                    <a:pt x="3462074" y="421791"/>
                    <a:pt x="3392827" y="389882"/>
                  </a:cubicBezTo>
                  <a:cubicBezTo>
                    <a:pt x="3254715" y="325398"/>
                    <a:pt x="3108125" y="277487"/>
                    <a:pt x="2957534" y="245102"/>
                  </a:cubicBezTo>
                  <a:lnTo>
                    <a:pt x="2901051" y="232910"/>
                  </a:lnTo>
                  <a:cubicBezTo>
                    <a:pt x="2882097" y="229576"/>
                    <a:pt x="2862951" y="226909"/>
                    <a:pt x="2843901" y="223861"/>
                  </a:cubicBezTo>
                  <a:cubicBezTo>
                    <a:pt x="2805706" y="218146"/>
                    <a:pt x="2767701" y="211193"/>
                    <a:pt x="2729030" y="208240"/>
                  </a:cubicBezTo>
                  <a:lnTo>
                    <a:pt x="2671213" y="202716"/>
                  </a:lnTo>
                  <a:cubicBezTo>
                    <a:pt x="2651973" y="200906"/>
                    <a:pt x="2632732" y="198811"/>
                    <a:pt x="2613206" y="198430"/>
                  </a:cubicBezTo>
                  <a:lnTo>
                    <a:pt x="2496620" y="193572"/>
                  </a:lnTo>
                  <a:close/>
                </a:path>
              </a:pathLst>
            </a:custGeom>
            <a:grpFill/>
            <a:ln w="9525" cap="flat">
              <a:noFill/>
              <a:prstDash val="solid"/>
              <a:miter/>
            </a:ln>
          </p:spPr>
          <p:txBody>
            <a:bodyPr rtlCol="0" anchor="ctr"/>
            <a:lstStyle/>
            <a:p>
              <a:endParaRPr lang="en-US" dirty="0"/>
            </a:p>
          </p:txBody>
        </p:sp>
        <p:sp useBgFill="1">
          <p:nvSpPr>
            <p:cNvPr id="25" name="Freeform: Shape 24">
              <a:extLst>
                <a:ext uri="{FF2B5EF4-FFF2-40B4-BE49-F238E27FC236}">
                  <a16:creationId xmlns:a16="http://schemas.microsoft.com/office/drawing/2014/main" id="{F00387E4-31F7-4BBB-A9C7-508D62215F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14665" y="738154"/>
              <a:ext cx="5366579" cy="5378461"/>
            </a:xfrm>
            <a:custGeom>
              <a:avLst/>
              <a:gdLst>
                <a:gd name="connsiteX0" fmla="*/ 2659998 w 5366579"/>
                <a:gd name="connsiteY0" fmla="*/ 1557 h 5378461"/>
                <a:gd name="connsiteX1" fmla="*/ 3683078 w 5366579"/>
                <a:gd name="connsiteY1" fmla="*/ 158815 h 5378461"/>
                <a:gd name="connsiteX2" fmla="*/ 3744609 w 5366579"/>
                <a:gd name="connsiteY2" fmla="*/ 181294 h 5378461"/>
                <a:gd name="connsiteX3" fmla="*/ 3775470 w 5366579"/>
                <a:gd name="connsiteY3" fmla="*/ 192438 h 5378461"/>
                <a:gd name="connsiteX4" fmla="*/ 3806141 w 5366579"/>
                <a:gd name="connsiteY4" fmla="*/ 204154 h 5378461"/>
                <a:gd name="connsiteX5" fmla="*/ 3927109 w 5366579"/>
                <a:gd name="connsiteY5" fmla="*/ 255874 h 5378461"/>
                <a:gd name="connsiteX6" fmla="*/ 4045695 w 5366579"/>
                <a:gd name="connsiteY6" fmla="*/ 313786 h 5378461"/>
                <a:gd name="connsiteX7" fmla="*/ 4161233 w 5366579"/>
                <a:gd name="connsiteY7" fmla="*/ 378461 h 5378461"/>
                <a:gd name="connsiteX8" fmla="*/ 4585095 w 5366579"/>
                <a:gd name="connsiteY8" fmla="*/ 700597 h 5378461"/>
                <a:gd name="connsiteX9" fmla="*/ 5176217 w 5366579"/>
                <a:gd name="connsiteY9" fmla="*/ 1590232 h 5378461"/>
                <a:gd name="connsiteX10" fmla="*/ 5366432 w 5366579"/>
                <a:gd name="connsiteY10" fmla="*/ 2641982 h 5378461"/>
                <a:gd name="connsiteX11" fmla="*/ 4594239 w 5366579"/>
                <a:gd name="connsiteY11" fmla="*/ 4567938 h 5378461"/>
                <a:gd name="connsiteX12" fmla="*/ 4193332 w 5366579"/>
                <a:gd name="connsiteY12" fmla="*/ 4906456 h 5378461"/>
                <a:gd name="connsiteX13" fmla="*/ 4166376 w 5366579"/>
                <a:gd name="connsiteY13" fmla="*/ 4925220 h 5378461"/>
                <a:gd name="connsiteX14" fmla="*/ 4138563 w 5366579"/>
                <a:gd name="connsiteY14" fmla="*/ 4942651 h 5378461"/>
                <a:gd name="connsiteX15" fmla="*/ 4082652 w 5366579"/>
                <a:gd name="connsiteY15" fmla="*/ 4977132 h 5378461"/>
                <a:gd name="connsiteX16" fmla="*/ 4054743 w 5366579"/>
                <a:gd name="connsiteY16" fmla="*/ 4994467 h 5378461"/>
                <a:gd name="connsiteX17" fmla="*/ 4026073 w 5366579"/>
                <a:gd name="connsiteY17" fmla="*/ 5010469 h 5378461"/>
                <a:gd name="connsiteX18" fmla="*/ 3968447 w 5366579"/>
                <a:gd name="connsiteY18" fmla="*/ 5042092 h 5378461"/>
                <a:gd name="connsiteX19" fmla="*/ 3939586 w 5366579"/>
                <a:gd name="connsiteY19" fmla="*/ 5057904 h 5378461"/>
                <a:gd name="connsiteX20" fmla="*/ 3910059 w 5366579"/>
                <a:gd name="connsiteY20" fmla="*/ 5072286 h 5378461"/>
                <a:gd name="connsiteX21" fmla="*/ 3850813 w 5366579"/>
                <a:gd name="connsiteY21" fmla="*/ 5100671 h 5378461"/>
                <a:gd name="connsiteX22" fmla="*/ 3730417 w 5366579"/>
                <a:gd name="connsiteY22" fmla="*/ 5153439 h 5378461"/>
                <a:gd name="connsiteX23" fmla="*/ 3227116 w 5366579"/>
                <a:gd name="connsiteY23" fmla="*/ 5305172 h 5378461"/>
                <a:gd name="connsiteX24" fmla="*/ 3162346 w 5366579"/>
                <a:gd name="connsiteY24" fmla="*/ 5317841 h 5378461"/>
                <a:gd name="connsiteX25" fmla="*/ 3097386 w 5366579"/>
                <a:gd name="connsiteY25" fmla="*/ 5329175 h 5378461"/>
                <a:gd name="connsiteX26" fmla="*/ 2966893 w 5366579"/>
                <a:gd name="connsiteY26" fmla="*/ 5348225 h 5378461"/>
                <a:gd name="connsiteX27" fmla="*/ 2835543 w 5366579"/>
                <a:gd name="connsiteY27" fmla="*/ 5360798 h 5378461"/>
                <a:gd name="connsiteX28" fmla="*/ 2802682 w 5366579"/>
                <a:gd name="connsiteY28" fmla="*/ 5363751 h 5378461"/>
                <a:gd name="connsiteX29" fmla="*/ 2770107 w 5366579"/>
                <a:gd name="connsiteY29" fmla="*/ 5365276 h 5378461"/>
                <a:gd name="connsiteX30" fmla="*/ 2704956 w 5366579"/>
                <a:gd name="connsiteY30" fmla="*/ 5368323 h 5378461"/>
                <a:gd name="connsiteX31" fmla="*/ 2574273 w 5366579"/>
                <a:gd name="connsiteY31" fmla="*/ 5374419 h 5378461"/>
                <a:gd name="connsiteX32" fmla="*/ 2442637 w 5366579"/>
                <a:gd name="connsiteY32" fmla="*/ 5378134 h 5378461"/>
                <a:gd name="connsiteX33" fmla="*/ 2376057 w 5366579"/>
                <a:gd name="connsiteY33" fmla="*/ 5377563 h 5378461"/>
                <a:gd name="connsiteX34" fmla="*/ 2309382 w 5366579"/>
                <a:gd name="connsiteY34" fmla="*/ 5375943 h 5378461"/>
                <a:gd name="connsiteX35" fmla="*/ 2175937 w 5366579"/>
                <a:gd name="connsiteY35" fmla="*/ 5367180 h 5378461"/>
                <a:gd name="connsiteX36" fmla="*/ 2042778 w 5366579"/>
                <a:gd name="connsiteY36" fmla="*/ 5350988 h 5378461"/>
                <a:gd name="connsiteX37" fmla="*/ 2009631 w 5366579"/>
                <a:gd name="connsiteY37" fmla="*/ 5345749 h 5378461"/>
                <a:gd name="connsiteX38" fmla="*/ 1976484 w 5366579"/>
                <a:gd name="connsiteY38" fmla="*/ 5339843 h 5378461"/>
                <a:gd name="connsiteX39" fmla="*/ 1910190 w 5366579"/>
                <a:gd name="connsiteY39" fmla="*/ 5327842 h 5378461"/>
                <a:gd name="connsiteX40" fmla="*/ 1844372 w 5366579"/>
                <a:gd name="connsiteY40" fmla="*/ 5312983 h 5378461"/>
                <a:gd name="connsiteX41" fmla="*/ 1778745 w 5366579"/>
                <a:gd name="connsiteY41" fmla="*/ 5296885 h 5378461"/>
                <a:gd name="connsiteX42" fmla="*/ 1745979 w 5366579"/>
                <a:gd name="connsiteY42" fmla="*/ 5288503 h 5378461"/>
                <a:gd name="connsiteX43" fmla="*/ 1713594 w 5366579"/>
                <a:gd name="connsiteY43" fmla="*/ 5278502 h 5378461"/>
                <a:gd name="connsiteX44" fmla="*/ 1648919 w 5366579"/>
                <a:gd name="connsiteY44" fmla="*/ 5258214 h 5378461"/>
                <a:gd name="connsiteX45" fmla="*/ 1616629 w 5366579"/>
                <a:gd name="connsiteY45" fmla="*/ 5247927 h 5378461"/>
                <a:gd name="connsiteX46" fmla="*/ 1584911 w 5366579"/>
                <a:gd name="connsiteY46" fmla="*/ 5235926 h 5378461"/>
                <a:gd name="connsiteX47" fmla="*/ 1521379 w 5366579"/>
                <a:gd name="connsiteY47" fmla="*/ 5211827 h 5378461"/>
                <a:gd name="connsiteX48" fmla="*/ 1489661 w 5366579"/>
                <a:gd name="connsiteY48" fmla="*/ 5199540 h 5378461"/>
                <a:gd name="connsiteX49" fmla="*/ 1458705 w 5366579"/>
                <a:gd name="connsiteY49" fmla="*/ 5185443 h 5378461"/>
                <a:gd name="connsiteX50" fmla="*/ 1396697 w 5366579"/>
                <a:gd name="connsiteY50" fmla="*/ 5157249 h 5378461"/>
                <a:gd name="connsiteX51" fmla="*/ 1365741 w 5366579"/>
                <a:gd name="connsiteY51" fmla="*/ 5142962 h 5378461"/>
                <a:gd name="connsiteX52" fmla="*/ 1335546 w 5366579"/>
                <a:gd name="connsiteY52" fmla="*/ 5127055 h 5378461"/>
                <a:gd name="connsiteX53" fmla="*/ 1275253 w 5366579"/>
                <a:gd name="connsiteY53" fmla="*/ 5095051 h 5378461"/>
                <a:gd name="connsiteX54" fmla="*/ 1245345 w 5366579"/>
                <a:gd name="connsiteY54" fmla="*/ 5078573 h 5378461"/>
                <a:gd name="connsiteX55" fmla="*/ 1216198 w 5366579"/>
                <a:gd name="connsiteY55" fmla="*/ 5060761 h 5378461"/>
                <a:gd name="connsiteX56" fmla="*/ 1158000 w 5366579"/>
                <a:gd name="connsiteY56" fmla="*/ 5024947 h 5378461"/>
                <a:gd name="connsiteX57" fmla="*/ 737567 w 5366579"/>
                <a:gd name="connsiteY57" fmla="*/ 4676713 h 5378461"/>
                <a:gd name="connsiteX58" fmla="*/ 409050 w 5366579"/>
                <a:gd name="connsiteY58" fmla="*/ 4241706 h 5378461"/>
                <a:gd name="connsiteX59" fmla="*/ 177973 w 5366579"/>
                <a:gd name="connsiteY59" fmla="*/ 3750121 h 5378461"/>
                <a:gd name="connsiteX60" fmla="*/ 42813 w 5366579"/>
                <a:gd name="connsiteY60" fmla="*/ 3226055 h 5378461"/>
                <a:gd name="connsiteX61" fmla="*/ 46 w 5366579"/>
                <a:gd name="connsiteY61" fmla="*/ 2687988 h 5378461"/>
                <a:gd name="connsiteX62" fmla="*/ 47862 w 5366579"/>
                <a:gd name="connsiteY62" fmla="*/ 2151064 h 5378461"/>
                <a:gd name="connsiteX63" fmla="*/ 184926 w 5366579"/>
                <a:gd name="connsiteY63" fmla="*/ 1629761 h 5378461"/>
                <a:gd name="connsiteX64" fmla="*/ 747949 w 5366579"/>
                <a:gd name="connsiteY64" fmla="*/ 718789 h 5378461"/>
                <a:gd name="connsiteX65" fmla="*/ 1161334 w 5366579"/>
                <a:gd name="connsiteY65" fmla="*/ 381128 h 5378461"/>
                <a:gd name="connsiteX66" fmla="*/ 1635393 w 5366579"/>
                <a:gd name="connsiteY66" fmla="*/ 149766 h 5378461"/>
                <a:gd name="connsiteX67" fmla="*/ 2659998 w 5366579"/>
                <a:gd name="connsiteY67" fmla="*/ 1557 h 5378461"/>
                <a:gd name="connsiteX68" fmla="*/ 2659712 w 5366579"/>
                <a:gd name="connsiteY68" fmla="*/ 30132 h 5378461"/>
                <a:gd name="connsiteX69" fmla="*/ 2149267 w 5366579"/>
                <a:gd name="connsiteY69" fmla="*/ 68708 h 5378461"/>
                <a:gd name="connsiteX70" fmla="*/ 2086402 w 5366579"/>
                <a:gd name="connsiteY70" fmla="*/ 80329 h 5378461"/>
                <a:gd name="connsiteX71" fmla="*/ 2024394 w 5366579"/>
                <a:gd name="connsiteY71" fmla="*/ 95664 h 5378461"/>
                <a:gd name="connsiteX72" fmla="*/ 1962577 w 5366579"/>
                <a:gd name="connsiteY72" fmla="*/ 111285 h 5378461"/>
                <a:gd name="connsiteX73" fmla="*/ 1901712 w 5366579"/>
                <a:gd name="connsiteY73" fmla="*/ 130144 h 5378461"/>
                <a:gd name="connsiteX74" fmla="*/ 1841038 w 5366579"/>
                <a:gd name="connsiteY74" fmla="*/ 149575 h 5378461"/>
                <a:gd name="connsiteX75" fmla="*/ 1825893 w 5366579"/>
                <a:gd name="connsiteY75" fmla="*/ 154528 h 5378461"/>
                <a:gd name="connsiteX76" fmla="*/ 1811034 w 5366579"/>
                <a:gd name="connsiteY76" fmla="*/ 160243 h 5378461"/>
                <a:gd name="connsiteX77" fmla="*/ 1781412 w 5366579"/>
                <a:gd name="connsiteY77" fmla="*/ 171864 h 5378461"/>
                <a:gd name="connsiteX78" fmla="*/ 1722357 w 5366579"/>
                <a:gd name="connsiteY78" fmla="*/ 195200 h 5378461"/>
                <a:gd name="connsiteX79" fmla="*/ 1707593 w 5366579"/>
                <a:gd name="connsiteY79" fmla="*/ 201010 h 5378461"/>
                <a:gd name="connsiteX80" fmla="*/ 1693210 w 5366579"/>
                <a:gd name="connsiteY80" fmla="*/ 207678 h 5378461"/>
                <a:gd name="connsiteX81" fmla="*/ 1664445 w 5366579"/>
                <a:gd name="connsiteY81" fmla="*/ 221108 h 5378461"/>
                <a:gd name="connsiteX82" fmla="*/ 1237629 w 5366579"/>
                <a:gd name="connsiteY82" fmla="*/ 486856 h 5378461"/>
                <a:gd name="connsiteX83" fmla="*/ 891396 w 5366579"/>
                <a:gd name="connsiteY83" fmla="*/ 843567 h 5378461"/>
                <a:gd name="connsiteX84" fmla="*/ 629839 w 5366579"/>
                <a:gd name="connsiteY84" fmla="*/ 1261715 h 5378461"/>
                <a:gd name="connsiteX85" fmla="*/ 576975 w 5366579"/>
                <a:gd name="connsiteY85" fmla="*/ 1372871 h 5378461"/>
                <a:gd name="connsiteX86" fmla="*/ 529160 w 5366579"/>
                <a:gd name="connsiteY86" fmla="*/ 1486219 h 5378461"/>
                <a:gd name="connsiteX87" fmla="*/ 485821 w 5366579"/>
                <a:gd name="connsiteY87" fmla="*/ 1601376 h 5378461"/>
                <a:gd name="connsiteX88" fmla="*/ 447531 w 5366579"/>
                <a:gd name="connsiteY88" fmla="*/ 1718248 h 5378461"/>
                <a:gd name="connsiteX89" fmla="*/ 339041 w 5366579"/>
                <a:gd name="connsiteY89" fmla="*/ 2197641 h 5378461"/>
                <a:gd name="connsiteX90" fmla="*/ 305608 w 5366579"/>
                <a:gd name="connsiteY90" fmla="*/ 2687988 h 5378461"/>
                <a:gd name="connsiteX91" fmla="*/ 460770 w 5366579"/>
                <a:gd name="connsiteY91" fmla="*/ 3652299 h 5378461"/>
                <a:gd name="connsiteX92" fmla="*/ 936163 w 5366579"/>
                <a:gd name="connsiteY92" fmla="*/ 4493738 h 5378461"/>
                <a:gd name="connsiteX93" fmla="*/ 1727024 w 5366579"/>
                <a:gd name="connsiteY93" fmla="*/ 5041997 h 5378461"/>
                <a:gd name="connsiteX94" fmla="*/ 1784364 w 5366579"/>
                <a:gd name="connsiteY94" fmla="*/ 5063523 h 5378461"/>
                <a:gd name="connsiteX95" fmla="*/ 1813035 w 5366579"/>
                <a:gd name="connsiteY95" fmla="*/ 5074477 h 5378461"/>
                <a:gd name="connsiteX96" fmla="*/ 1842181 w 5366579"/>
                <a:gd name="connsiteY96" fmla="*/ 5083907 h 5378461"/>
                <a:gd name="connsiteX97" fmla="*/ 1900760 w 5366579"/>
                <a:gd name="connsiteY97" fmla="*/ 5102290 h 5378461"/>
                <a:gd name="connsiteX98" fmla="*/ 1959815 w 5366579"/>
                <a:gd name="connsiteY98" fmla="*/ 5119625 h 5378461"/>
                <a:gd name="connsiteX99" fmla="*/ 2019537 w 5366579"/>
                <a:gd name="connsiteY99" fmla="*/ 5134866 h 5378461"/>
                <a:gd name="connsiteX100" fmla="*/ 2049445 w 5366579"/>
                <a:gd name="connsiteY100" fmla="*/ 5142581 h 5378461"/>
                <a:gd name="connsiteX101" fmla="*/ 2079544 w 5366579"/>
                <a:gd name="connsiteY101" fmla="*/ 5149629 h 5378461"/>
                <a:gd name="connsiteX102" fmla="*/ 2201178 w 5366579"/>
                <a:gd name="connsiteY102" fmla="*/ 5173442 h 5378461"/>
                <a:gd name="connsiteX103" fmla="*/ 2324337 w 5366579"/>
                <a:gd name="connsiteY103" fmla="*/ 5190587 h 5378461"/>
                <a:gd name="connsiteX104" fmla="*/ 2386344 w 5366579"/>
                <a:gd name="connsiteY104" fmla="*/ 5196873 h 5378461"/>
                <a:gd name="connsiteX105" fmla="*/ 2448638 w 5366579"/>
                <a:gd name="connsiteY105" fmla="*/ 5202207 h 5378461"/>
                <a:gd name="connsiteX106" fmla="*/ 2574844 w 5366579"/>
                <a:gd name="connsiteY106" fmla="*/ 5208303 h 5378461"/>
                <a:gd name="connsiteX107" fmla="*/ 2702003 w 5366579"/>
                <a:gd name="connsiteY107" fmla="*/ 5212209 h 5378461"/>
                <a:gd name="connsiteX108" fmla="*/ 2765725 w 5366579"/>
                <a:gd name="connsiteY108" fmla="*/ 5213828 h 5378461"/>
                <a:gd name="connsiteX109" fmla="*/ 2797634 w 5366579"/>
                <a:gd name="connsiteY109" fmla="*/ 5214685 h 5378461"/>
                <a:gd name="connsiteX110" fmla="*/ 2829162 w 5366579"/>
                <a:gd name="connsiteY110" fmla="*/ 5214113 h 5378461"/>
                <a:gd name="connsiteX111" fmla="*/ 2955273 w 5366579"/>
                <a:gd name="connsiteY111" fmla="*/ 5211256 h 5378461"/>
                <a:gd name="connsiteX112" fmla="*/ 3081098 w 5366579"/>
                <a:gd name="connsiteY112" fmla="*/ 5201922 h 5378461"/>
                <a:gd name="connsiteX113" fmla="*/ 3143772 w 5366579"/>
                <a:gd name="connsiteY113" fmla="*/ 5194968 h 5378461"/>
                <a:gd name="connsiteX114" fmla="*/ 3206352 w 5366579"/>
                <a:gd name="connsiteY114" fmla="*/ 5186777 h 5378461"/>
                <a:gd name="connsiteX115" fmla="*/ 3330843 w 5366579"/>
                <a:gd name="connsiteY115" fmla="*/ 5165727 h 5378461"/>
                <a:gd name="connsiteX116" fmla="*/ 3392851 w 5366579"/>
                <a:gd name="connsiteY116" fmla="*/ 5153725 h 5378461"/>
                <a:gd name="connsiteX117" fmla="*/ 3454097 w 5366579"/>
                <a:gd name="connsiteY117" fmla="*/ 5138580 h 5378461"/>
                <a:gd name="connsiteX118" fmla="*/ 3515343 w 5366579"/>
                <a:gd name="connsiteY118" fmla="*/ 5123150 h 5378461"/>
                <a:gd name="connsiteX119" fmla="*/ 3575731 w 5366579"/>
                <a:gd name="connsiteY119" fmla="*/ 5104766 h 5378461"/>
                <a:gd name="connsiteX120" fmla="*/ 3636120 w 5366579"/>
                <a:gd name="connsiteY120" fmla="*/ 5086002 h 5378461"/>
                <a:gd name="connsiteX121" fmla="*/ 3651169 w 5366579"/>
                <a:gd name="connsiteY121" fmla="*/ 5081240 h 5378461"/>
                <a:gd name="connsiteX122" fmla="*/ 3665933 w 5366579"/>
                <a:gd name="connsiteY122" fmla="*/ 5075620 h 5378461"/>
                <a:gd name="connsiteX123" fmla="*/ 3695460 w 5366579"/>
                <a:gd name="connsiteY123" fmla="*/ 5064380 h 5378461"/>
                <a:gd name="connsiteX124" fmla="*/ 4526898 w 5366579"/>
                <a:gd name="connsiteY124" fmla="*/ 4505644 h 5378461"/>
                <a:gd name="connsiteX125" fmla="*/ 4569094 w 5366579"/>
                <a:gd name="connsiteY125" fmla="*/ 4458590 h 5378461"/>
                <a:gd name="connsiteX126" fmla="*/ 4608813 w 5366579"/>
                <a:gd name="connsiteY126" fmla="*/ 4409441 h 5378461"/>
                <a:gd name="connsiteX127" fmla="*/ 4648056 w 5366579"/>
                <a:gd name="connsiteY127" fmla="*/ 4360007 h 5378461"/>
                <a:gd name="connsiteX128" fmla="*/ 4684822 w 5366579"/>
                <a:gd name="connsiteY128" fmla="*/ 4308667 h 5378461"/>
                <a:gd name="connsiteX129" fmla="*/ 4721017 w 5366579"/>
                <a:gd name="connsiteY129" fmla="*/ 4257041 h 5378461"/>
                <a:gd name="connsiteX130" fmla="*/ 4754545 w 5366579"/>
                <a:gd name="connsiteY130" fmla="*/ 4203606 h 5378461"/>
                <a:gd name="connsiteX131" fmla="*/ 4787692 w 5366579"/>
                <a:gd name="connsiteY131" fmla="*/ 4149980 h 5378461"/>
                <a:gd name="connsiteX132" fmla="*/ 4818268 w 5366579"/>
                <a:gd name="connsiteY132" fmla="*/ 4094831 h 5378461"/>
                <a:gd name="connsiteX133" fmla="*/ 5011244 w 5366579"/>
                <a:gd name="connsiteY133" fmla="*/ 3631630 h 5378461"/>
                <a:gd name="connsiteX134" fmla="*/ 5111352 w 5366579"/>
                <a:gd name="connsiteY134" fmla="*/ 3142426 h 5378461"/>
                <a:gd name="connsiteX135" fmla="*/ 5122877 w 5366579"/>
                <a:gd name="connsiteY135" fmla="*/ 3018410 h 5378461"/>
                <a:gd name="connsiteX136" fmla="*/ 5129259 w 5366579"/>
                <a:gd name="connsiteY136" fmla="*/ 2894204 h 5378461"/>
                <a:gd name="connsiteX137" fmla="*/ 5131069 w 5366579"/>
                <a:gd name="connsiteY137" fmla="*/ 2769998 h 5378461"/>
                <a:gd name="connsiteX138" fmla="*/ 5129735 w 5366579"/>
                <a:gd name="connsiteY138" fmla="*/ 2707990 h 5378461"/>
                <a:gd name="connsiteX139" fmla="*/ 5128116 w 5366579"/>
                <a:gd name="connsiteY139" fmla="*/ 2646078 h 5378461"/>
                <a:gd name="connsiteX140" fmla="*/ 5124687 w 5366579"/>
                <a:gd name="connsiteY140" fmla="*/ 2584165 h 5378461"/>
                <a:gd name="connsiteX141" fmla="*/ 5120401 w 5366579"/>
                <a:gd name="connsiteY141" fmla="*/ 2522444 h 5378461"/>
                <a:gd name="connsiteX142" fmla="*/ 5114876 w 5366579"/>
                <a:gd name="connsiteY142" fmla="*/ 2460817 h 5378461"/>
                <a:gd name="connsiteX143" fmla="*/ 5112209 w 5366579"/>
                <a:gd name="connsiteY143" fmla="*/ 2430051 h 5378461"/>
                <a:gd name="connsiteX144" fmla="*/ 5108399 w 5366579"/>
                <a:gd name="connsiteY144" fmla="*/ 2399381 h 5378461"/>
                <a:gd name="connsiteX145" fmla="*/ 5070108 w 5366579"/>
                <a:gd name="connsiteY145" fmla="*/ 2155255 h 5378461"/>
                <a:gd name="connsiteX146" fmla="*/ 4939140 w 5366579"/>
                <a:gd name="connsiteY146" fmla="*/ 1680338 h 5378461"/>
                <a:gd name="connsiteX147" fmla="*/ 4452888 w 5366579"/>
                <a:gd name="connsiteY147" fmla="*/ 826517 h 5378461"/>
                <a:gd name="connsiteX148" fmla="*/ 4091605 w 5366579"/>
                <a:gd name="connsiteY148" fmla="*/ 482855 h 5378461"/>
                <a:gd name="connsiteX149" fmla="*/ 3989211 w 5366579"/>
                <a:gd name="connsiteY149" fmla="*/ 409703 h 5378461"/>
                <a:gd name="connsiteX150" fmla="*/ 3882531 w 5366579"/>
                <a:gd name="connsiteY150" fmla="*/ 342171 h 5378461"/>
                <a:gd name="connsiteX151" fmla="*/ 3771565 w 5366579"/>
                <a:gd name="connsiteY151" fmla="*/ 281211 h 5378461"/>
                <a:gd name="connsiteX152" fmla="*/ 3656884 w 5366579"/>
                <a:gd name="connsiteY152" fmla="*/ 226633 h 5378461"/>
                <a:gd name="connsiteX153" fmla="*/ 3642406 w 5366579"/>
                <a:gd name="connsiteY153" fmla="*/ 219965 h 5378461"/>
                <a:gd name="connsiteX154" fmla="*/ 3627642 w 5366579"/>
                <a:gd name="connsiteY154" fmla="*/ 214060 h 5378461"/>
                <a:gd name="connsiteX155" fmla="*/ 3598115 w 5366579"/>
                <a:gd name="connsiteY155" fmla="*/ 202249 h 5378461"/>
                <a:gd name="connsiteX156" fmla="*/ 3538965 w 5366579"/>
                <a:gd name="connsiteY156" fmla="*/ 178627 h 5378461"/>
                <a:gd name="connsiteX157" fmla="*/ 3478767 w 5366579"/>
                <a:gd name="connsiteY157" fmla="*/ 157576 h 5378461"/>
                <a:gd name="connsiteX158" fmla="*/ 3418092 w 5366579"/>
                <a:gd name="connsiteY158" fmla="*/ 137764 h 5378461"/>
                <a:gd name="connsiteX159" fmla="*/ 3387708 w 5366579"/>
                <a:gd name="connsiteY159" fmla="*/ 127954 h 5378461"/>
                <a:gd name="connsiteX160" fmla="*/ 3356847 w 5366579"/>
                <a:gd name="connsiteY160" fmla="*/ 119762 h 5378461"/>
                <a:gd name="connsiteX161" fmla="*/ 3295029 w 5366579"/>
                <a:gd name="connsiteY161" fmla="*/ 103570 h 5378461"/>
                <a:gd name="connsiteX162" fmla="*/ 3170061 w 5366579"/>
                <a:gd name="connsiteY162" fmla="*/ 76233 h 5378461"/>
                <a:gd name="connsiteX163" fmla="*/ 2659712 w 5366579"/>
                <a:gd name="connsiteY163" fmla="*/ 30132 h 5378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Lst>
              <a:rect l="l" t="t" r="r" b="b"/>
              <a:pathLst>
                <a:path w="5366579" h="5378461">
                  <a:moveTo>
                    <a:pt x="2659998" y="1557"/>
                  </a:moveTo>
                  <a:cubicBezTo>
                    <a:pt x="3004422" y="1843"/>
                    <a:pt x="3351989" y="45943"/>
                    <a:pt x="3683078" y="158815"/>
                  </a:cubicBezTo>
                  <a:lnTo>
                    <a:pt x="3744609" y="181294"/>
                  </a:lnTo>
                  <a:lnTo>
                    <a:pt x="3775470" y="192438"/>
                  </a:lnTo>
                  <a:cubicBezTo>
                    <a:pt x="3785758" y="196248"/>
                    <a:pt x="3796140" y="199582"/>
                    <a:pt x="3806141" y="204154"/>
                  </a:cubicBezTo>
                  <a:cubicBezTo>
                    <a:pt x="3846336" y="221394"/>
                    <a:pt x="3887008" y="237967"/>
                    <a:pt x="3927109" y="255874"/>
                  </a:cubicBezTo>
                  <a:cubicBezTo>
                    <a:pt x="3966542" y="275115"/>
                    <a:pt x="4006452" y="293784"/>
                    <a:pt x="4045695" y="313786"/>
                  </a:cubicBezTo>
                  <a:cubicBezTo>
                    <a:pt x="4084080" y="335313"/>
                    <a:pt x="4123133" y="356078"/>
                    <a:pt x="4161233" y="378461"/>
                  </a:cubicBezTo>
                  <a:cubicBezTo>
                    <a:pt x="4312966" y="469234"/>
                    <a:pt x="4455746" y="577248"/>
                    <a:pt x="4585095" y="700597"/>
                  </a:cubicBezTo>
                  <a:cubicBezTo>
                    <a:pt x="4843890" y="947485"/>
                    <a:pt x="5045915" y="1255619"/>
                    <a:pt x="5176217" y="1590232"/>
                  </a:cubicBezTo>
                  <a:cubicBezTo>
                    <a:pt x="5307281" y="1924940"/>
                    <a:pt x="5370051" y="2284700"/>
                    <a:pt x="5366432" y="2641982"/>
                  </a:cubicBezTo>
                  <a:cubicBezTo>
                    <a:pt x="5359859" y="3357215"/>
                    <a:pt x="5080015" y="4061588"/>
                    <a:pt x="4594239" y="4567938"/>
                  </a:cubicBezTo>
                  <a:cubicBezTo>
                    <a:pt x="4472796" y="4694430"/>
                    <a:pt x="4338112" y="4807967"/>
                    <a:pt x="4193332" y="4906456"/>
                  </a:cubicBezTo>
                  <a:lnTo>
                    <a:pt x="4166376" y="4925220"/>
                  </a:lnTo>
                  <a:cubicBezTo>
                    <a:pt x="4157328" y="4931316"/>
                    <a:pt x="4147803" y="4936841"/>
                    <a:pt x="4138563" y="4942651"/>
                  </a:cubicBezTo>
                  <a:lnTo>
                    <a:pt x="4082652" y="4977132"/>
                  </a:lnTo>
                  <a:lnTo>
                    <a:pt x="4054743" y="4994467"/>
                  </a:lnTo>
                  <a:cubicBezTo>
                    <a:pt x="4045314" y="5000087"/>
                    <a:pt x="4035598" y="5005135"/>
                    <a:pt x="4026073" y="5010469"/>
                  </a:cubicBezTo>
                  <a:lnTo>
                    <a:pt x="3968447" y="5042092"/>
                  </a:lnTo>
                  <a:lnTo>
                    <a:pt x="3939586" y="5057904"/>
                  </a:lnTo>
                  <a:cubicBezTo>
                    <a:pt x="3929966" y="5063142"/>
                    <a:pt x="3919869" y="5067524"/>
                    <a:pt x="3910059" y="5072286"/>
                  </a:cubicBezTo>
                  <a:lnTo>
                    <a:pt x="3850813" y="5100671"/>
                  </a:lnTo>
                  <a:cubicBezTo>
                    <a:pt x="3811761" y="5120768"/>
                    <a:pt x="3770708" y="5136199"/>
                    <a:pt x="3730417" y="5153439"/>
                  </a:cubicBezTo>
                  <a:cubicBezTo>
                    <a:pt x="3568016" y="5219543"/>
                    <a:pt x="3399138" y="5269644"/>
                    <a:pt x="3227116" y="5305172"/>
                  </a:cubicBezTo>
                  <a:lnTo>
                    <a:pt x="3162346" y="5317841"/>
                  </a:lnTo>
                  <a:cubicBezTo>
                    <a:pt x="3140725" y="5322032"/>
                    <a:pt x="3119198" y="5326603"/>
                    <a:pt x="3097386" y="5329175"/>
                  </a:cubicBezTo>
                  <a:lnTo>
                    <a:pt x="2966893" y="5348225"/>
                  </a:lnTo>
                  <a:lnTo>
                    <a:pt x="2835543" y="5360798"/>
                  </a:lnTo>
                  <a:cubicBezTo>
                    <a:pt x="2824590" y="5361751"/>
                    <a:pt x="2813636" y="5362989"/>
                    <a:pt x="2802682" y="5363751"/>
                  </a:cubicBezTo>
                  <a:lnTo>
                    <a:pt x="2770107" y="5365276"/>
                  </a:lnTo>
                  <a:lnTo>
                    <a:pt x="2704956" y="5368323"/>
                  </a:lnTo>
                  <a:lnTo>
                    <a:pt x="2574273" y="5374419"/>
                  </a:lnTo>
                  <a:cubicBezTo>
                    <a:pt x="2530553" y="5375943"/>
                    <a:pt x="2487214" y="5379563"/>
                    <a:pt x="2442637" y="5378134"/>
                  </a:cubicBezTo>
                  <a:lnTo>
                    <a:pt x="2376057" y="5377563"/>
                  </a:lnTo>
                  <a:cubicBezTo>
                    <a:pt x="2353864" y="5377086"/>
                    <a:pt x="2331576" y="5377943"/>
                    <a:pt x="2309382" y="5375943"/>
                  </a:cubicBezTo>
                  <a:lnTo>
                    <a:pt x="2175937" y="5367180"/>
                  </a:lnTo>
                  <a:lnTo>
                    <a:pt x="2042778" y="5350988"/>
                  </a:lnTo>
                  <a:cubicBezTo>
                    <a:pt x="2031633" y="5349844"/>
                    <a:pt x="2020584" y="5347654"/>
                    <a:pt x="2009631" y="5345749"/>
                  </a:cubicBezTo>
                  <a:lnTo>
                    <a:pt x="1976484" y="5339843"/>
                  </a:lnTo>
                  <a:lnTo>
                    <a:pt x="1910190" y="5327842"/>
                  </a:lnTo>
                  <a:cubicBezTo>
                    <a:pt x="1887996" y="5324318"/>
                    <a:pt x="1866279" y="5318222"/>
                    <a:pt x="1844372" y="5312983"/>
                  </a:cubicBezTo>
                  <a:lnTo>
                    <a:pt x="1778745" y="5296885"/>
                  </a:lnTo>
                  <a:cubicBezTo>
                    <a:pt x="1767791" y="5294028"/>
                    <a:pt x="1756742" y="5291838"/>
                    <a:pt x="1745979" y="5288503"/>
                  </a:cubicBezTo>
                  <a:lnTo>
                    <a:pt x="1713594" y="5278502"/>
                  </a:lnTo>
                  <a:lnTo>
                    <a:pt x="1648919" y="5258214"/>
                  </a:lnTo>
                  <a:cubicBezTo>
                    <a:pt x="1638156" y="5254785"/>
                    <a:pt x="1627297" y="5251547"/>
                    <a:pt x="1616629" y="5247927"/>
                  </a:cubicBezTo>
                  <a:lnTo>
                    <a:pt x="1584911" y="5235926"/>
                  </a:lnTo>
                  <a:lnTo>
                    <a:pt x="1521379" y="5211827"/>
                  </a:lnTo>
                  <a:cubicBezTo>
                    <a:pt x="1510806" y="5207732"/>
                    <a:pt x="1500138" y="5203827"/>
                    <a:pt x="1489661" y="5199540"/>
                  </a:cubicBezTo>
                  <a:lnTo>
                    <a:pt x="1458705" y="5185443"/>
                  </a:lnTo>
                  <a:lnTo>
                    <a:pt x="1396697" y="5157249"/>
                  </a:lnTo>
                  <a:cubicBezTo>
                    <a:pt x="1386410" y="5152487"/>
                    <a:pt x="1375932" y="5148010"/>
                    <a:pt x="1365741" y="5142962"/>
                  </a:cubicBezTo>
                  <a:lnTo>
                    <a:pt x="1335546" y="5127055"/>
                  </a:lnTo>
                  <a:lnTo>
                    <a:pt x="1275253" y="5095051"/>
                  </a:lnTo>
                  <a:cubicBezTo>
                    <a:pt x="1265347" y="5089527"/>
                    <a:pt x="1254965" y="5084573"/>
                    <a:pt x="1245345" y="5078573"/>
                  </a:cubicBezTo>
                  <a:lnTo>
                    <a:pt x="1216198" y="5060761"/>
                  </a:lnTo>
                  <a:lnTo>
                    <a:pt x="1158000" y="5024947"/>
                  </a:lnTo>
                  <a:cubicBezTo>
                    <a:pt x="1004457" y="4926744"/>
                    <a:pt x="862916" y="4809111"/>
                    <a:pt x="737567" y="4676713"/>
                  </a:cubicBezTo>
                  <a:cubicBezTo>
                    <a:pt x="612218" y="4544220"/>
                    <a:pt x="502299" y="4397630"/>
                    <a:pt x="409050" y="4241706"/>
                  </a:cubicBezTo>
                  <a:cubicBezTo>
                    <a:pt x="315895" y="4085687"/>
                    <a:pt x="238552" y="3920714"/>
                    <a:pt x="177973" y="3750121"/>
                  </a:cubicBezTo>
                  <a:cubicBezTo>
                    <a:pt x="116727" y="3579814"/>
                    <a:pt x="72436" y="3403982"/>
                    <a:pt x="42813" y="3226055"/>
                  </a:cubicBezTo>
                  <a:cubicBezTo>
                    <a:pt x="12905" y="3048223"/>
                    <a:pt x="-906" y="2868011"/>
                    <a:pt x="46" y="2687988"/>
                  </a:cubicBezTo>
                  <a:cubicBezTo>
                    <a:pt x="999" y="2508061"/>
                    <a:pt x="16810" y="2328229"/>
                    <a:pt x="47862" y="2151064"/>
                  </a:cubicBezTo>
                  <a:cubicBezTo>
                    <a:pt x="78818" y="1973899"/>
                    <a:pt x="123300" y="1798925"/>
                    <a:pt x="184926" y="1629761"/>
                  </a:cubicBezTo>
                  <a:cubicBezTo>
                    <a:pt x="307037" y="1291433"/>
                    <a:pt x="498013" y="975964"/>
                    <a:pt x="747949" y="718789"/>
                  </a:cubicBezTo>
                  <a:cubicBezTo>
                    <a:pt x="872822" y="590297"/>
                    <a:pt x="1011887" y="476664"/>
                    <a:pt x="1161334" y="381128"/>
                  </a:cubicBezTo>
                  <a:cubicBezTo>
                    <a:pt x="1310781" y="285688"/>
                    <a:pt x="1470420" y="208345"/>
                    <a:pt x="1635393" y="149766"/>
                  </a:cubicBezTo>
                  <a:cubicBezTo>
                    <a:pt x="1965816" y="31846"/>
                    <a:pt x="2315669" y="-8825"/>
                    <a:pt x="2659998" y="1557"/>
                  </a:cubicBezTo>
                  <a:close/>
                  <a:moveTo>
                    <a:pt x="2659712" y="30132"/>
                  </a:moveTo>
                  <a:cubicBezTo>
                    <a:pt x="2488167" y="25750"/>
                    <a:pt x="2317002" y="37466"/>
                    <a:pt x="2149267" y="68708"/>
                  </a:cubicBezTo>
                  <a:lnTo>
                    <a:pt x="2086402" y="80329"/>
                  </a:lnTo>
                  <a:lnTo>
                    <a:pt x="2024394" y="95664"/>
                  </a:lnTo>
                  <a:lnTo>
                    <a:pt x="1962577" y="111285"/>
                  </a:lnTo>
                  <a:cubicBezTo>
                    <a:pt x="1942003" y="116619"/>
                    <a:pt x="1922001" y="123953"/>
                    <a:pt x="1901712" y="130144"/>
                  </a:cubicBezTo>
                  <a:lnTo>
                    <a:pt x="1841038" y="149575"/>
                  </a:lnTo>
                  <a:cubicBezTo>
                    <a:pt x="1835990" y="151195"/>
                    <a:pt x="1830942" y="152719"/>
                    <a:pt x="1825893" y="154528"/>
                  </a:cubicBezTo>
                  <a:lnTo>
                    <a:pt x="1811034" y="160243"/>
                  </a:lnTo>
                  <a:lnTo>
                    <a:pt x="1781412" y="171864"/>
                  </a:lnTo>
                  <a:lnTo>
                    <a:pt x="1722357" y="195200"/>
                  </a:lnTo>
                  <a:lnTo>
                    <a:pt x="1707593" y="201010"/>
                  </a:lnTo>
                  <a:lnTo>
                    <a:pt x="1693210" y="207678"/>
                  </a:lnTo>
                  <a:lnTo>
                    <a:pt x="1664445" y="221108"/>
                  </a:lnTo>
                  <a:cubicBezTo>
                    <a:pt x="1510711" y="291403"/>
                    <a:pt x="1367074" y="381319"/>
                    <a:pt x="1237629" y="486856"/>
                  </a:cubicBezTo>
                  <a:cubicBezTo>
                    <a:pt x="1107994" y="592202"/>
                    <a:pt x="992361" y="712789"/>
                    <a:pt x="891396" y="843567"/>
                  </a:cubicBezTo>
                  <a:cubicBezTo>
                    <a:pt x="790335" y="974345"/>
                    <a:pt x="703467" y="1114934"/>
                    <a:pt x="629839" y="1261715"/>
                  </a:cubicBezTo>
                  <a:cubicBezTo>
                    <a:pt x="611646" y="1298576"/>
                    <a:pt x="594692" y="1336009"/>
                    <a:pt x="576975" y="1372871"/>
                  </a:cubicBezTo>
                  <a:cubicBezTo>
                    <a:pt x="560592" y="1410495"/>
                    <a:pt x="545162" y="1448595"/>
                    <a:pt x="529160" y="1486219"/>
                  </a:cubicBezTo>
                  <a:lnTo>
                    <a:pt x="485821" y="1601376"/>
                  </a:lnTo>
                  <a:lnTo>
                    <a:pt x="447531" y="1718248"/>
                  </a:lnTo>
                  <a:cubicBezTo>
                    <a:pt x="399429" y="1875029"/>
                    <a:pt x="362377" y="2035240"/>
                    <a:pt x="339041" y="2197641"/>
                  </a:cubicBezTo>
                  <a:cubicBezTo>
                    <a:pt x="315800" y="2360042"/>
                    <a:pt x="304560" y="2524063"/>
                    <a:pt x="305608" y="2687988"/>
                  </a:cubicBezTo>
                  <a:cubicBezTo>
                    <a:pt x="307989" y="3015648"/>
                    <a:pt x="357900" y="3343022"/>
                    <a:pt x="460770" y="3652299"/>
                  </a:cubicBezTo>
                  <a:cubicBezTo>
                    <a:pt x="563736" y="3961004"/>
                    <a:pt x="721089" y="4251993"/>
                    <a:pt x="936163" y="4493738"/>
                  </a:cubicBezTo>
                  <a:cubicBezTo>
                    <a:pt x="1150857" y="4735673"/>
                    <a:pt x="1423653" y="4922553"/>
                    <a:pt x="1727024" y="5041997"/>
                  </a:cubicBezTo>
                  <a:lnTo>
                    <a:pt x="1784364" y="5063523"/>
                  </a:lnTo>
                  <a:lnTo>
                    <a:pt x="1813035" y="5074477"/>
                  </a:lnTo>
                  <a:cubicBezTo>
                    <a:pt x="1822560" y="5078097"/>
                    <a:pt x="1832466" y="5080763"/>
                    <a:pt x="1842181" y="5083907"/>
                  </a:cubicBezTo>
                  <a:lnTo>
                    <a:pt x="1900760" y="5102290"/>
                  </a:lnTo>
                  <a:cubicBezTo>
                    <a:pt x="1920381" y="5108291"/>
                    <a:pt x="1939717" y="5115149"/>
                    <a:pt x="1959815" y="5119625"/>
                  </a:cubicBezTo>
                  <a:lnTo>
                    <a:pt x="2019537" y="5134866"/>
                  </a:lnTo>
                  <a:lnTo>
                    <a:pt x="2049445" y="5142581"/>
                  </a:lnTo>
                  <a:cubicBezTo>
                    <a:pt x="2059446" y="5145152"/>
                    <a:pt x="2069352" y="5147915"/>
                    <a:pt x="2079544" y="5149629"/>
                  </a:cubicBezTo>
                  <a:lnTo>
                    <a:pt x="2201178" y="5173442"/>
                  </a:lnTo>
                  <a:lnTo>
                    <a:pt x="2324337" y="5190587"/>
                  </a:lnTo>
                  <a:cubicBezTo>
                    <a:pt x="2344815" y="5194016"/>
                    <a:pt x="2365675" y="5194778"/>
                    <a:pt x="2386344" y="5196873"/>
                  </a:cubicBezTo>
                  <a:lnTo>
                    <a:pt x="2448638" y="5202207"/>
                  </a:lnTo>
                  <a:cubicBezTo>
                    <a:pt x="2489881" y="5206779"/>
                    <a:pt x="2532649" y="5206589"/>
                    <a:pt x="2574844" y="5208303"/>
                  </a:cubicBezTo>
                  <a:lnTo>
                    <a:pt x="2702003" y="5212209"/>
                  </a:lnTo>
                  <a:lnTo>
                    <a:pt x="2765725" y="5213828"/>
                  </a:lnTo>
                  <a:lnTo>
                    <a:pt x="2797634" y="5214685"/>
                  </a:lnTo>
                  <a:cubicBezTo>
                    <a:pt x="2808207" y="5214780"/>
                    <a:pt x="2818684" y="5214304"/>
                    <a:pt x="2829162" y="5214113"/>
                  </a:cubicBezTo>
                  <a:lnTo>
                    <a:pt x="2955273" y="5211256"/>
                  </a:lnTo>
                  <a:lnTo>
                    <a:pt x="3081098" y="5201922"/>
                  </a:lnTo>
                  <a:cubicBezTo>
                    <a:pt x="3102148" y="5200779"/>
                    <a:pt x="3122913" y="5197635"/>
                    <a:pt x="3143772" y="5194968"/>
                  </a:cubicBezTo>
                  <a:lnTo>
                    <a:pt x="3206352" y="5186777"/>
                  </a:lnTo>
                  <a:cubicBezTo>
                    <a:pt x="3248357" y="5182395"/>
                    <a:pt x="3289410" y="5173347"/>
                    <a:pt x="3330843" y="5165727"/>
                  </a:cubicBezTo>
                  <a:cubicBezTo>
                    <a:pt x="3351513" y="5161726"/>
                    <a:pt x="3372277" y="5158107"/>
                    <a:pt x="3392851" y="5153725"/>
                  </a:cubicBezTo>
                  <a:lnTo>
                    <a:pt x="3454097" y="5138580"/>
                  </a:lnTo>
                  <a:lnTo>
                    <a:pt x="3515343" y="5123150"/>
                  </a:lnTo>
                  <a:cubicBezTo>
                    <a:pt x="3535726" y="5117626"/>
                    <a:pt x="3555634" y="5110863"/>
                    <a:pt x="3575731" y="5104766"/>
                  </a:cubicBezTo>
                  <a:lnTo>
                    <a:pt x="3636120" y="5086002"/>
                  </a:lnTo>
                  <a:lnTo>
                    <a:pt x="3651169" y="5081240"/>
                  </a:lnTo>
                  <a:lnTo>
                    <a:pt x="3665933" y="5075620"/>
                  </a:lnTo>
                  <a:lnTo>
                    <a:pt x="3695460" y="5064380"/>
                  </a:lnTo>
                  <a:cubicBezTo>
                    <a:pt x="4011691" y="4948080"/>
                    <a:pt x="4301346" y="4756437"/>
                    <a:pt x="4526898" y="4505644"/>
                  </a:cubicBezTo>
                  <a:lnTo>
                    <a:pt x="4569094" y="4458590"/>
                  </a:lnTo>
                  <a:cubicBezTo>
                    <a:pt x="4582905" y="4442684"/>
                    <a:pt x="4595478" y="4425729"/>
                    <a:pt x="4608813" y="4409441"/>
                  </a:cubicBezTo>
                  <a:lnTo>
                    <a:pt x="4648056" y="4360007"/>
                  </a:lnTo>
                  <a:cubicBezTo>
                    <a:pt x="4660534" y="4343052"/>
                    <a:pt x="4672535" y="4325812"/>
                    <a:pt x="4684822" y="4308667"/>
                  </a:cubicBezTo>
                  <a:cubicBezTo>
                    <a:pt x="4697014" y="4291522"/>
                    <a:pt x="4709206" y="4274377"/>
                    <a:pt x="4721017" y="4257041"/>
                  </a:cubicBezTo>
                  <a:lnTo>
                    <a:pt x="4754545" y="4203606"/>
                  </a:lnTo>
                  <a:cubicBezTo>
                    <a:pt x="4765594" y="4185699"/>
                    <a:pt x="4777310" y="4168268"/>
                    <a:pt x="4787692" y="4149980"/>
                  </a:cubicBezTo>
                  <a:lnTo>
                    <a:pt x="4818268" y="4094831"/>
                  </a:lnTo>
                  <a:cubicBezTo>
                    <a:pt x="4899040" y="3947574"/>
                    <a:pt x="4963143" y="3791650"/>
                    <a:pt x="5011244" y="3631630"/>
                  </a:cubicBezTo>
                  <a:cubicBezTo>
                    <a:pt x="5059440" y="3471610"/>
                    <a:pt x="5092683" y="3307589"/>
                    <a:pt x="5111352" y="3142426"/>
                  </a:cubicBezTo>
                  <a:lnTo>
                    <a:pt x="5122877" y="3018410"/>
                  </a:lnTo>
                  <a:cubicBezTo>
                    <a:pt x="5124972" y="2976977"/>
                    <a:pt x="5127735" y="2935543"/>
                    <a:pt x="5129259" y="2894204"/>
                  </a:cubicBezTo>
                  <a:cubicBezTo>
                    <a:pt x="5129735" y="2852771"/>
                    <a:pt x="5131354" y="2811432"/>
                    <a:pt x="5131069" y="2769998"/>
                  </a:cubicBezTo>
                  <a:lnTo>
                    <a:pt x="5129735" y="2707990"/>
                  </a:lnTo>
                  <a:cubicBezTo>
                    <a:pt x="5129163" y="2687321"/>
                    <a:pt x="5129735" y="2666652"/>
                    <a:pt x="5128116" y="2646078"/>
                  </a:cubicBezTo>
                  <a:lnTo>
                    <a:pt x="5124687" y="2584165"/>
                  </a:lnTo>
                  <a:cubicBezTo>
                    <a:pt x="5123449" y="2563592"/>
                    <a:pt x="5122782" y="2542922"/>
                    <a:pt x="5120401" y="2522444"/>
                  </a:cubicBezTo>
                  <a:lnTo>
                    <a:pt x="5114876" y="2460817"/>
                  </a:lnTo>
                  <a:lnTo>
                    <a:pt x="5112209" y="2430051"/>
                  </a:lnTo>
                  <a:cubicBezTo>
                    <a:pt x="5111352" y="2419764"/>
                    <a:pt x="5109637" y="2409572"/>
                    <a:pt x="5108399" y="2399381"/>
                  </a:cubicBezTo>
                  <a:cubicBezTo>
                    <a:pt x="5098398" y="2317561"/>
                    <a:pt x="5085920" y="2236027"/>
                    <a:pt x="5070108" y="2155255"/>
                  </a:cubicBezTo>
                  <a:cubicBezTo>
                    <a:pt x="5038676" y="1993711"/>
                    <a:pt x="4995051" y="1834738"/>
                    <a:pt x="4939140" y="1680338"/>
                  </a:cubicBezTo>
                  <a:cubicBezTo>
                    <a:pt x="4827126" y="1371824"/>
                    <a:pt x="4667392" y="1079406"/>
                    <a:pt x="4452888" y="826517"/>
                  </a:cubicBezTo>
                  <a:cubicBezTo>
                    <a:pt x="4345923" y="700025"/>
                    <a:pt x="4225241" y="583915"/>
                    <a:pt x="4091605" y="482855"/>
                  </a:cubicBezTo>
                  <a:cubicBezTo>
                    <a:pt x="4058077" y="457805"/>
                    <a:pt x="4023406" y="434183"/>
                    <a:pt x="3989211" y="409703"/>
                  </a:cubicBezTo>
                  <a:cubicBezTo>
                    <a:pt x="3954159" y="386653"/>
                    <a:pt x="3918155" y="364840"/>
                    <a:pt x="3882531" y="342171"/>
                  </a:cubicBezTo>
                  <a:cubicBezTo>
                    <a:pt x="3846051" y="321025"/>
                    <a:pt x="3808617" y="301594"/>
                    <a:pt x="3771565" y="281211"/>
                  </a:cubicBezTo>
                  <a:cubicBezTo>
                    <a:pt x="3733942" y="262066"/>
                    <a:pt x="3695270" y="244730"/>
                    <a:pt x="3656884" y="226633"/>
                  </a:cubicBezTo>
                  <a:lnTo>
                    <a:pt x="3642406" y="219965"/>
                  </a:lnTo>
                  <a:lnTo>
                    <a:pt x="3627642" y="214060"/>
                  </a:lnTo>
                  <a:lnTo>
                    <a:pt x="3598115" y="202249"/>
                  </a:lnTo>
                  <a:lnTo>
                    <a:pt x="3538965" y="178627"/>
                  </a:lnTo>
                  <a:cubicBezTo>
                    <a:pt x="3519438" y="170149"/>
                    <a:pt x="3498960" y="164434"/>
                    <a:pt x="3478767" y="157576"/>
                  </a:cubicBezTo>
                  <a:lnTo>
                    <a:pt x="3418092" y="137764"/>
                  </a:lnTo>
                  <a:lnTo>
                    <a:pt x="3387708" y="127954"/>
                  </a:lnTo>
                  <a:lnTo>
                    <a:pt x="3356847" y="119762"/>
                  </a:lnTo>
                  <a:lnTo>
                    <a:pt x="3295029" y="103570"/>
                  </a:lnTo>
                  <a:cubicBezTo>
                    <a:pt x="3253977" y="91759"/>
                    <a:pt x="3211876" y="84710"/>
                    <a:pt x="3170061" y="76233"/>
                  </a:cubicBezTo>
                  <a:cubicBezTo>
                    <a:pt x="3002326" y="43848"/>
                    <a:pt x="2831257" y="29560"/>
                    <a:pt x="2659712" y="30132"/>
                  </a:cubicBezTo>
                  <a:close/>
                </a:path>
              </a:pathLst>
            </a:custGeom>
            <a:ln w="9525" cap="flat">
              <a:noFill/>
              <a:prstDash val="solid"/>
              <a:miter/>
            </a:ln>
          </p:spPr>
          <p:txBody>
            <a:bodyPr rtlCol="0" anchor="ctr"/>
            <a:lstStyle/>
            <a:p>
              <a:endParaRPr lang="en-US"/>
            </a:p>
          </p:txBody>
        </p:sp>
      </p:grpSp>
      <p:grpSp>
        <p:nvGrpSpPr>
          <p:cNvPr id="27" name="Group 26">
            <a:extLst>
              <a:ext uri="{FF2B5EF4-FFF2-40B4-BE49-F238E27FC236}">
                <a16:creationId xmlns:a16="http://schemas.microsoft.com/office/drawing/2014/main" id="{51AC3D20-E4ED-49E6-AADF-E32D5427EC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32" y="3757558"/>
            <a:ext cx="3606713" cy="3109922"/>
            <a:chOff x="6642" y="3804226"/>
            <a:chExt cx="3664532" cy="3063253"/>
          </a:xfrm>
        </p:grpSpPr>
        <p:sp>
          <p:nvSpPr>
            <p:cNvPr id="28" name="Freeform: Shape 27">
              <a:extLst>
                <a:ext uri="{FF2B5EF4-FFF2-40B4-BE49-F238E27FC236}">
                  <a16:creationId xmlns:a16="http://schemas.microsoft.com/office/drawing/2014/main" id="{21CA964C-EED3-4447-826F-685E33AEC2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3" y="3938592"/>
              <a:ext cx="3481139" cy="2928886"/>
            </a:xfrm>
            <a:custGeom>
              <a:avLst/>
              <a:gdLst>
                <a:gd name="connsiteX0" fmla="*/ 0 w 3481139"/>
                <a:gd name="connsiteY0" fmla="*/ 2638819 h 2928886"/>
                <a:gd name="connsiteX1" fmla="*/ 31090 w 3481139"/>
                <a:gd name="connsiteY1" fmla="*/ 2704150 h 2928886"/>
                <a:gd name="connsiteX2" fmla="*/ 120149 w 3481139"/>
                <a:gd name="connsiteY2" fmla="*/ 2845955 h 2928886"/>
                <a:gd name="connsiteX3" fmla="*/ 185501 w 3481139"/>
                <a:gd name="connsiteY3" fmla="*/ 2928886 h 2928886"/>
                <a:gd name="connsiteX4" fmla="*/ 0 w 3481139"/>
                <a:gd name="connsiteY4" fmla="*/ 2928886 h 2928886"/>
                <a:gd name="connsiteX5" fmla="*/ 1421035 w 3481139"/>
                <a:gd name="connsiteY5" fmla="*/ 1378 h 2928886"/>
                <a:gd name="connsiteX6" fmla="*/ 2605678 w 3481139"/>
                <a:gd name="connsiteY6" fmla="*/ 348168 h 2928886"/>
                <a:gd name="connsiteX7" fmla="*/ 3411215 w 3481139"/>
                <a:gd name="connsiteY7" fmla="*/ 1492067 h 2928886"/>
                <a:gd name="connsiteX8" fmla="*/ 3306857 w 3481139"/>
                <a:gd name="connsiteY8" fmla="*/ 2839295 h 2928886"/>
                <a:gd name="connsiteX9" fmla="*/ 3261670 w 3481139"/>
                <a:gd name="connsiteY9" fmla="*/ 2928886 h 2928886"/>
                <a:gd name="connsiteX10" fmla="*/ 2857174 w 3481139"/>
                <a:gd name="connsiteY10" fmla="*/ 2928886 h 2928886"/>
                <a:gd name="connsiteX11" fmla="*/ 2915377 w 3481139"/>
                <a:gd name="connsiteY11" fmla="*/ 2836712 h 2928886"/>
                <a:gd name="connsiteX12" fmla="*/ 3115608 w 3481139"/>
                <a:gd name="connsiteY12" fmla="*/ 2239047 h 2928886"/>
                <a:gd name="connsiteX13" fmla="*/ 3072115 w 3481139"/>
                <a:gd name="connsiteY13" fmla="*/ 1582856 h 2928886"/>
                <a:gd name="connsiteX14" fmla="*/ 2816844 w 3481139"/>
                <a:gd name="connsiteY14" fmla="*/ 1040240 h 2928886"/>
                <a:gd name="connsiteX15" fmla="*/ 2406710 w 3481139"/>
                <a:gd name="connsiteY15" fmla="*/ 637298 h 2928886"/>
                <a:gd name="connsiteX16" fmla="*/ 1778438 w 3481139"/>
                <a:gd name="connsiteY16" fmla="*/ 376813 h 2928886"/>
                <a:gd name="connsiteX17" fmla="*/ 1082136 w 3481139"/>
                <a:gd name="connsiteY17" fmla="*/ 405400 h 2928886"/>
                <a:gd name="connsiteX18" fmla="*/ 770453 w 3481139"/>
                <a:gd name="connsiteY18" fmla="*/ 610712 h 2928886"/>
                <a:gd name="connsiteX19" fmla="*/ 504311 w 3481139"/>
                <a:gd name="connsiteY19" fmla="*/ 1053517 h 2928886"/>
                <a:gd name="connsiteX20" fmla="*/ 370837 w 3481139"/>
                <a:gd name="connsiteY20" fmla="*/ 1303660 h 2928886"/>
                <a:gd name="connsiteX21" fmla="*/ 18332 w 3481139"/>
                <a:gd name="connsiteY21" fmla="*/ 1735234 h 2928886"/>
                <a:gd name="connsiteX22" fmla="*/ 0 w 3481139"/>
                <a:gd name="connsiteY22" fmla="*/ 1752611 h 2928886"/>
                <a:gd name="connsiteX23" fmla="*/ 0 w 3481139"/>
                <a:gd name="connsiteY23" fmla="*/ 1233485 h 2928886"/>
                <a:gd name="connsiteX24" fmla="*/ 18046 w 3481139"/>
                <a:gd name="connsiteY24" fmla="*/ 1208183 h 2928886"/>
                <a:gd name="connsiteX25" fmla="*/ 65393 w 3481139"/>
                <a:gd name="connsiteY25" fmla="*/ 1130865 h 2928886"/>
                <a:gd name="connsiteX26" fmla="*/ 991384 w 3481139"/>
                <a:gd name="connsiteY26" fmla="*/ 66436 h 2928886"/>
                <a:gd name="connsiteX27" fmla="*/ 1421035 w 3481139"/>
                <a:gd name="connsiteY27" fmla="*/ 1378 h 292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481139" h="2928886">
                  <a:moveTo>
                    <a:pt x="0" y="2638819"/>
                  </a:moveTo>
                  <a:lnTo>
                    <a:pt x="31090" y="2704150"/>
                  </a:lnTo>
                  <a:cubicBezTo>
                    <a:pt x="57644" y="2752264"/>
                    <a:pt x="87419" y="2799634"/>
                    <a:pt x="120149" y="2845955"/>
                  </a:cubicBezTo>
                  <a:lnTo>
                    <a:pt x="185501" y="2928886"/>
                  </a:lnTo>
                  <a:lnTo>
                    <a:pt x="0" y="2928886"/>
                  </a:lnTo>
                  <a:close/>
                  <a:moveTo>
                    <a:pt x="1421035" y="1378"/>
                  </a:moveTo>
                  <a:cubicBezTo>
                    <a:pt x="1848323" y="-14790"/>
                    <a:pt x="2262193" y="111988"/>
                    <a:pt x="2605678" y="348168"/>
                  </a:cubicBezTo>
                  <a:cubicBezTo>
                    <a:pt x="2986690" y="610157"/>
                    <a:pt x="3281171" y="1006736"/>
                    <a:pt x="3411215" y="1492067"/>
                  </a:cubicBezTo>
                  <a:cubicBezTo>
                    <a:pt x="3536497" y="1959627"/>
                    <a:pt x="3488465" y="2432119"/>
                    <a:pt x="3306857" y="2839295"/>
                  </a:cubicBezTo>
                  <a:lnTo>
                    <a:pt x="3261670" y="2928886"/>
                  </a:lnTo>
                  <a:lnTo>
                    <a:pt x="2857174" y="2928886"/>
                  </a:lnTo>
                  <a:lnTo>
                    <a:pt x="2915377" y="2836712"/>
                  </a:lnTo>
                  <a:cubicBezTo>
                    <a:pt x="3020179" y="2651516"/>
                    <a:pt x="3087510" y="2450417"/>
                    <a:pt x="3115608" y="2239047"/>
                  </a:cubicBezTo>
                  <a:cubicBezTo>
                    <a:pt x="3144700" y="2019998"/>
                    <a:pt x="3130088" y="1799215"/>
                    <a:pt x="3072115" y="1582856"/>
                  </a:cubicBezTo>
                  <a:cubicBezTo>
                    <a:pt x="3019429" y="1386229"/>
                    <a:pt x="2933521" y="1203663"/>
                    <a:pt x="2816844" y="1040240"/>
                  </a:cubicBezTo>
                  <a:cubicBezTo>
                    <a:pt x="2704247" y="882558"/>
                    <a:pt x="2566242" y="746942"/>
                    <a:pt x="2406710" y="637298"/>
                  </a:cubicBezTo>
                  <a:cubicBezTo>
                    <a:pt x="2218030" y="507559"/>
                    <a:pt x="2000748" y="417531"/>
                    <a:pt x="1778438" y="376813"/>
                  </a:cubicBezTo>
                  <a:cubicBezTo>
                    <a:pt x="1545966" y="334240"/>
                    <a:pt x="1311716" y="343884"/>
                    <a:pt x="1082136" y="405400"/>
                  </a:cubicBezTo>
                  <a:cubicBezTo>
                    <a:pt x="957109" y="438901"/>
                    <a:pt x="861000" y="502225"/>
                    <a:pt x="770453" y="610712"/>
                  </a:cubicBezTo>
                  <a:cubicBezTo>
                    <a:pt x="672863" y="727627"/>
                    <a:pt x="591021" y="885960"/>
                    <a:pt x="504311" y="1053517"/>
                  </a:cubicBezTo>
                  <a:cubicBezTo>
                    <a:pt x="462225" y="1134849"/>
                    <a:pt x="418774" y="1218945"/>
                    <a:pt x="370837" y="1303660"/>
                  </a:cubicBezTo>
                  <a:cubicBezTo>
                    <a:pt x="249038" y="1518990"/>
                    <a:pt x="115673" y="1643965"/>
                    <a:pt x="18332" y="1735234"/>
                  </a:cubicBezTo>
                  <a:lnTo>
                    <a:pt x="0" y="1752611"/>
                  </a:lnTo>
                  <a:lnTo>
                    <a:pt x="0" y="1233485"/>
                  </a:lnTo>
                  <a:lnTo>
                    <a:pt x="18046" y="1208183"/>
                  </a:lnTo>
                  <a:cubicBezTo>
                    <a:pt x="33947" y="1184196"/>
                    <a:pt x="49756" y="1158514"/>
                    <a:pt x="65393" y="1130865"/>
                  </a:cubicBezTo>
                  <a:cubicBezTo>
                    <a:pt x="315656" y="688463"/>
                    <a:pt x="466320" y="207127"/>
                    <a:pt x="991384" y="66436"/>
                  </a:cubicBezTo>
                  <a:cubicBezTo>
                    <a:pt x="1134686" y="28039"/>
                    <a:pt x="1278606" y="6767"/>
                    <a:pt x="1421035" y="1378"/>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Shape 28">
              <a:extLst>
                <a:ext uri="{FF2B5EF4-FFF2-40B4-BE49-F238E27FC236}">
                  <a16:creationId xmlns:a16="http://schemas.microsoft.com/office/drawing/2014/main" id="{54482870-6C00-4014-90C6-638B19BB54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3" y="3938592"/>
              <a:ext cx="3481139" cy="2928886"/>
            </a:xfrm>
            <a:custGeom>
              <a:avLst/>
              <a:gdLst>
                <a:gd name="connsiteX0" fmla="*/ 0 w 3481139"/>
                <a:gd name="connsiteY0" fmla="*/ 2454676 h 2928886"/>
                <a:gd name="connsiteX1" fmla="*/ 23037 w 3481139"/>
                <a:gd name="connsiteY1" fmla="*/ 2524361 h 2928886"/>
                <a:gd name="connsiteX2" fmla="*/ 92498 w 3481139"/>
                <a:gd name="connsiteY2" fmla="*/ 2670254 h 2928886"/>
                <a:gd name="connsiteX3" fmla="*/ 177819 w 3481139"/>
                <a:gd name="connsiteY3" fmla="*/ 2806016 h 2928886"/>
                <a:gd name="connsiteX4" fmla="*/ 274733 w 3481139"/>
                <a:gd name="connsiteY4" fmla="*/ 2928886 h 2928886"/>
                <a:gd name="connsiteX5" fmla="*/ 0 w 3481139"/>
                <a:gd name="connsiteY5" fmla="*/ 2928886 h 2928886"/>
                <a:gd name="connsiteX6" fmla="*/ 1421035 w 3481139"/>
                <a:gd name="connsiteY6" fmla="*/ 1378 h 2928886"/>
                <a:gd name="connsiteX7" fmla="*/ 2605678 w 3481139"/>
                <a:gd name="connsiteY7" fmla="*/ 348168 h 2928886"/>
                <a:gd name="connsiteX8" fmla="*/ 3411215 w 3481139"/>
                <a:gd name="connsiteY8" fmla="*/ 1492067 h 2928886"/>
                <a:gd name="connsiteX9" fmla="*/ 3306857 w 3481139"/>
                <a:gd name="connsiteY9" fmla="*/ 2839295 h 2928886"/>
                <a:gd name="connsiteX10" fmla="*/ 3261670 w 3481139"/>
                <a:gd name="connsiteY10" fmla="*/ 2928886 h 2928886"/>
                <a:gd name="connsiteX11" fmla="*/ 2774329 w 3481139"/>
                <a:gd name="connsiteY11" fmla="*/ 2928886 h 2928886"/>
                <a:gd name="connsiteX12" fmla="*/ 2854316 w 3481139"/>
                <a:gd name="connsiteY12" fmla="*/ 2802203 h 2928886"/>
                <a:gd name="connsiteX13" fmla="*/ 3046067 w 3481139"/>
                <a:gd name="connsiteY13" fmla="*/ 2229848 h 2928886"/>
                <a:gd name="connsiteX14" fmla="*/ 3004330 w 3481139"/>
                <a:gd name="connsiteY14" fmla="*/ 1601092 h 2928886"/>
                <a:gd name="connsiteX15" fmla="*/ 2759775 w 3481139"/>
                <a:gd name="connsiteY15" fmla="*/ 1081112 h 2928886"/>
                <a:gd name="connsiteX16" fmla="*/ 2367007 w 3481139"/>
                <a:gd name="connsiteY16" fmla="*/ 695245 h 2928886"/>
                <a:gd name="connsiteX17" fmla="*/ 1765861 w 3481139"/>
                <a:gd name="connsiteY17" fmla="*/ 445951 h 2928886"/>
                <a:gd name="connsiteX18" fmla="*/ 1100322 w 3481139"/>
                <a:gd name="connsiteY18" fmla="*/ 473271 h 2928886"/>
                <a:gd name="connsiteX19" fmla="*/ 566662 w 3481139"/>
                <a:gd name="connsiteY19" fmla="*/ 1085790 h 2928886"/>
                <a:gd name="connsiteX20" fmla="*/ 431916 w 3481139"/>
                <a:gd name="connsiteY20" fmla="*/ 1338236 h 2928886"/>
                <a:gd name="connsiteX21" fmla="*/ 66359 w 3481139"/>
                <a:gd name="connsiteY21" fmla="*/ 1786460 h 2928886"/>
                <a:gd name="connsiteX22" fmla="*/ 1807 w 3481139"/>
                <a:gd name="connsiteY22" fmla="*/ 1848695 h 2928886"/>
                <a:gd name="connsiteX23" fmla="*/ 0 w 3481139"/>
                <a:gd name="connsiteY23" fmla="*/ 1850695 h 2928886"/>
                <a:gd name="connsiteX24" fmla="*/ 0 w 3481139"/>
                <a:gd name="connsiteY24" fmla="*/ 1233485 h 2928886"/>
                <a:gd name="connsiteX25" fmla="*/ 18046 w 3481139"/>
                <a:gd name="connsiteY25" fmla="*/ 1208183 h 2928886"/>
                <a:gd name="connsiteX26" fmla="*/ 65393 w 3481139"/>
                <a:gd name="connsiteY26" fmla="*/ 1130865 h 2928886"/>
                <a:gd name="connsiteX27" fmla="*/ 991384 w 3481139"/>
                <a:gd name="connsiteY27" fmla="*/ 66436 h 2928886"/>
                <a:gd name="connsiteX28" fmla="*/ 1421035 w 3481139"/>
                <a:gd name="connsiteY28" fmla="*/ 1378 h 292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481139" h="2928886">
                  <a:moveTo>
                    <a:pt x="0" y="2454676"/>
                  </a:moveTo>
                  <a:lnTo>
                    <a:pt x="23037" y="2524361"/>
                  </a:lnTo>
                  <a:cubicBezTo>
                    <a:pt x="42843" y="2573572"/>
                    <a:pt x="66005" y="2622232"/>
                    <a:pt x="92498" y="2670254"/>
                  </a:cubicBezTo>
                  <a:cubicBezTo>
                    <a:pt x="117915" y="2716294"/>
                    <a:pt x="146441" y="2761645"/>
                    <a:pt x="177819" y="2806016"/>
                  </a:cubicBezTo>
                  <a:lnTo>
                    <a:pt x="274733" y="2928886"/>
                  </a:lnTo>
                  <a:lnTo>
                    <a:pt x="0" y="2928886"/>
                  </a:lnTo>
                  <a:close/>
                  <a:moveTo>
                    <a:pt x="1421035" y="1378"/>
                  </a:moveTo>
                  <a:cubicBezTo>
                    <a:pt x="1848323" y="-14790"/>
                    <a:pt x="2262193" y="111988"/>
                    <a:pt x="2605678" y="348168"/>
                  </a:cubicBezTo>
                  <a:cubicBezTo>
                    <a:pt x="2986690" y="610157"/>
                    <a:pt x="3281171" y="1006736"/>
                    <a:pt x="3411215" y="1492067"/>
                  </a:cubicBezTo>
                  <a:cubicBezTo>
                    <a:pt x="3536497" y="1959627"/>
                    <a:pt x="3488465" y="2432119"/>
                    <a:pt x="3306857" y="2839295"/>
                  </a:cubicBezTo>
                  <a:lnTo>
                    <a:pt x="3261670" y="2928886"/>
                  </a:lnTo>
                  <a:lnTo>
                    <a:pt x="2774329" y="2928886"/>
                  </a:lnTo>
                  <a:lnTo>
                    <a:pt x="2854316" y="2802203"/>
                  </a:lnTo>
                  <a:cubicBezTo>
                    <a:pt x="2954670" y="2624813"/>
                    <a:pt x="3019198" y="2432241"/>
                    <a:pt x="3046067" y="2229848"/>
                  </a:cubicBezTo>
                  <a:cubicBezTo>
                    <a:pt x="3073918" y="2019997"/>
                    <a:pt x="3059887" y="1808433"/>
                    <a:pt x="3004330" y="1601092"/>
                  </a:cubicBezTo>
                  <a:cubicBezTo>
                    <a:pt x="2953824" y="1412601"/>
                    <a:pt x="2871570" y="1237702"/>
                    <a:pt x="2759775" y="1081112"/>
                  </a:cubicBezTo>
                  <a:cubicBezTo>
                    <a:pt x="2651938" y="930074"/>
                    <a:pt x="2519787" y="800304"/>
                    <a:pt x="2367007" y="695245"/>
                  </a:cubicBezTo>
                  <a:cubicBezTo>
                    <a:pt x="2186422" y="571040"/>
                    <a:pt x="1978537" y="484889"/>
                    <a:pt x="1765861" y="445951"/>
                  </a:cubicBezTo>
                  <a:cubicBezTo>
                    <a:pt x="1543705" y="405264"/>
                    <a:pt x="1319800" y="414462"/>
                    <a:pt x="1100322" y="473271"/>
                  </a:cubicBezTo>
                  <a:cubicBezTo>
                    <a:pt x="859826" y="537712"/>
                    <a:pt x="751918" y="727591"/>
                    <a:pt x="566662" y="1085790"/>
                  </a:cubicBezTo>
                  <a:cubicBezTo>
                    <a:pt x="524297" y="1167705"/>
                    <a:pt x="480498" y="1252403"/>
                    <a:pt x="431916" y="1338236"/>
                  </a:cubicBezTo>
                  <a:cubicBezTo>
                    <a:pt x="304892" y="1562816"/>
                    <a:pt x="167019" y="1692123"/>
                    <a:pt x="66359" y="1786460"/>
                  </a:cubicBezTo>
                  <a:cubicBezTo>
                    <a:pt x="41685" y="1809641"/>
                    <a:pt x="19588" y="1830368"/>
                    <a:pt x="1807" y="1848695"/>
                  </a:cubicBezTo>
                  <a:lnTo>
                    <a:pt x="0" y="1850695"/>
                  </a:lnTo>
                  <a:lnTo>
                    <a:pt x="0" y="1233485"/>
                  </a:lnTo>
                  <a:lnTo>
                    <a:pt x="18046" y="1208183"/>
                  </a:lnTo>
                  <a:cubicBezTo>
                    <a:pt x="33947" y="1184196"/>
                    <a:pt x="49756" y="1158514"/>
                    <a:pt x="65393" y="1130865"/>
                  </a:cubicBezTo>
                  <a:cubicBezTo>
                    <a:pt x="315656" y="688463"/>
                    <a:pt x="466320" y="207127"/>
                    <a:pt x="991384" y="66436"/>
                  </a:cubicBezTo>
                  <a:cubicBezTo>
                    <a:pt x="1134686" y="28039"/>
                    <a:pt x="1278606" y="6767"/>
                    <a:pt x="1421035" y="1378"/>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30" name="Freeform: Shape 29">
              <a:extLst>
                <a:ext uri="{FF2B5EF4-FFF2-40B4-BE49-F238E27FC236}">
                  <a16:creationId xmlns:a16="http://schemas.microsoft.com/office/drawing/2014/main" id="{A97410C4-9F35-480D-AF41-9881677BAA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2" y="3804226"/>
              <a:ext cx="3664532" cy="3063253"/>
            </a:xfrm>
            <a:custGeom>
              <a:avLst/>
              <a:gdLst>
                <a:gd name="connsiteX0" fmla="*/ 1589544 w 3664532"/>
                <a:gd name="connsiteY0" fmla="*/ 1348 h 3063253"/>
                <a:gd name="connsiteX1" fmla="*/ 3592316 w 3664532"/>
                <a:gd name="connsiteY1" fmla="*/ 1577908 h 3063253"/>
                <a:gd name="connsiteX2" fmla="*/ 3464985 w 3664532"/>
                <a:gd name="connsiteY2" fmla="*/ 3019497 h 3063253"/>
                <a:gd name="connsiteX3" fmla="*/ 3441980 w 3664532"/>
                <a:gd name="connsiteY3" fmla="*/ 3063253 h 3063253"/>
                <a:gd name="connsiteX4" fmla="*/ 3180670 w 3664532"/>
                <a:gd name="connsiteY4" fmla="*/ 3063253 h 3063253"/>
                <a:gd name="connsiteX5" fmla="*/ 3224136 w 3664532"/>
                <a:gd name="connsiteY5" fmla="*/ 2966554 h 3063253"/>
                <a:gd name="connsiteX6" fmla="*/ 3355620 w 3664532"/>
                <a:gd name="connsiteY6" fmla="*/ 2437076 h 3063253"/>
                <a:gd name="connsiteX7" fmla="*/ 3363467 w 3664532"/>
                <a:gd name="connsiteY7" fmla="*/ 2076633 h 3063253"/>
                <a:gd name="connsiteX8" fmla="*/ 3304293 w 3664532"/>
                <a:gd name="connsiteY8" fmla="*/ 1722087 h 3063253"/>
                <a:gd name="connsiteX9" fmla="*/ 3182877 w 3664532"/>
                <a:gd name="connsiteY9" fmla="*/ 1384217 h 3063253"/>
                <a:gd name="connsiteX10" fmla="*/ 3001025 w 3664532"/>
                <a:gd name="connsiteY10" fmla="*/ 1074386 h 3063253"/>
                <a:gd name="connsiteX11" fmla="*/ 2477205 w 3664532"/>
                <a:gd name="connsiteY11" fmla="*/ 580474 h 3063253"/>
                <a:gd name="connsiteX12" fmla="*/ 1798691 w 3664532"/>
                <a:gd name="connsiteY12" fmla="*/ 315283 h 3063253"/>
                <a:gd name="connsiteX13" fmla="*/ 1753281 w 3664532"/>
                <a:gd name="connsiteY13" fmla="*/ 307175 h 3063253"/>
                <a:gd name="connsiteX14" fmla="*/ 1730532 w 3664532"/>
                <a:gd name="connsiteY14" fmla="*/ 303097 h 3063253"/>
                <a:gd name="connsiteX15" fmla="*/ 1707599 w 3664532"/>
                <a:gd name="connsiteY15" fmla="*/ 300231 h 3063253"/>
                <a:gd name="connsiteX16" fmla="*/ 1661716 w 3664532"/>
                <a:gd name="connsiteY16" fmla="*/ 294430 h 3063253"/>
                <a:gd name="connsiteX17" fmla="*/ 1615761 w 3664532"/>
                <a:gd name="connsiteY17" fmla="*/ 289448 h 3063253"/>
                <a:gd name="connsiteX18" fmla="*/ 1523276 w 3664532"/>
                <a:gd name="connsiteY18" fmla="*/ 282763 h 3063253"/>
                <a:gd name="connsiteX19" fmla="*/ 1430359 w 3664532"/>
                <a:gd name="connsiteY19" fmla="*/ 280699 h 3063253"/>
                <a:gd name="connsiteX20" fmla="*/ 1059060 w 3664532"/>
                <a:gd name="connsiteY20" fmla="*/ 318854 h 3063253"/>
                <a:gd name="connsiteX21" fmla="*/ 1012987 w 3664532"/>
                <a:gd name="connsiteY21" fmla="*/ 328075 h 3063253"/>
                <a:gd name="connsiteX22" fmla="*/ 968530 w 3664532"/>
                <a:gd name="connsiteY22" fmla="*/ 339260 h 3063253"/>
                <a:gd name="connsiteX23" fmla="*/ 924773 w 3664532"/>
                <a:gd name="connsiteY23" fmla="*/ 352511 h 3063253"/>
                <a:gd name="connsiteX24" fmla="*/ 881731 w 3664532"/>
                <a:gd name="connsiteY24" fmla="*/ 367896 h 3063253"/>
                <a:gd name="connsiteX25" fmla="*/ 839561 w 3664532"/>
                <a:gd name="connsiteY25" fmla="*/ 385444 h 3063253"/>
                <a:gd name="connsiteX26" fmla="*/ 798365 w 3664532"/>
                <a:gd name="connsiteY26" fmla="*/ 405276 h 3063253"/>
                <a:gd name="connsiteX27" fmla="*/ 758403 w 3664532"/>
                <a:gd name="connsiteY27" fmla="*/ 427539 h 3063253"/>
                <a:gd name="connsiteX28" fmla="*/ 719600 w 3664532"/>
                <a:gd name="connsiteY28" fmla="*/ 451961 h 3063253"/>
                <a:gd name="connsiteX29" fmla="*/ 577562 w 3664532"/>
                <a:gd name="connsiteY29" fmla="*/ 569522 h 3063253"/>
                <a:gd name="connsiteX30" fmla="*/ 456753 w 3664532"/>
                <a:gd name="connsiteY30" fmla="*/ 712062 h 3063253"/>
                <a:gd name="connsiteX31" fmla="*/ 353265 w 3664532"/>
                <a:gd name="connsiteY31" fmla="*/ 870162 h 3063253"/>
                <a:gd name="connsiteX32" fmla="*/ 305715 w 3664532"/>
                <a:gd name="connsiteY32" fmla="*/ 952522 h 3063253"/>
                <a:gd name="connsiteX33" fmla="*/ 260078 w 3664532"/>
                <a:gd name="connsiteY33" fmla="*/ 1036331 h 3063253"/>
                <a:gd name="connsiteX34" fmla="*/ 170320 w 3664532"/>
                <a:gd name="connsiteY34" fmla="*/ 1205796 h 3063253"/>
                <a:gd name="connsiteX35" fmla="*/ 124857 w 3664532"/>
                <a:gd name="connsiteY35" fmla="*/ 1290794 h 3063253"/>
                <a:gd name="connsiteX36" fmla="*/ 77228 w 3664532"/>
                <a:gd name="connsiteY36" fmla="*/ 1375573 h 3063253"/>
                <a:gd name="connsiteX37" fmla="*/ 23967 w 3664532"/>
                <a:gd name="connsiteY37" fmla="*/ 1458613 h 3063253"/>
                <a:gd name="connsiteX38" fmla="*/ 0 w 3664532"/>
                <a:gd name="connsiteY38" fmla="*/ 1490102 h 3063253"/>
                <a:gd name="connsiteX39" fmla="*/ 0 w 3664532"/>
                <a:gd name="connsiteY39" fmla="*/ 600302 h 3063253"/>
                <a:gd name="connsiteX40" fmla="*/ 7155 w 3664532"/>
                <a:gd name="connsiteY40" fmla="*/ 592928 h 3063253"/>
                <a:gd name="connsiteX41" fmla="*/ 940651 w 3664532"/>
                <a:gd name="connsiteY41" fmla="*/ 75740 h 3063253"/>
                <a:gd name="connsiteX42" fmla="*/ 1589544 w 3664532"/>
                <a:gd name="connsiteY42" fmla="*/ 1348 h 3063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664532" h="3063253">
                  <a:moveTo>
                    <a:pt x="1589544" y="1348"/>
                  </a:moveTo>
                  <a:cubicBezTo>
                    <a:pt x="2513808" y="33842"/>
                    <a:pt x="3344091" y="651520"/>
                    <a:pt x="3592316" y="1577908"/>
                  </a:cubicBezTo>
                  <a:cubicBezTo>
                    <a:pt x="3725976" y="2076733"/>
                    <a:pt x="3668729" y="2582423"/>
                    <a:pt x="3464985" y="3019497"/>
                  </a:cubicBezTo>
                  <a:lnTo>
                    <a:pt x="3441980" y="3063253"/>
                  </a:lnTo>
                  <a:lnTo>
                    <a:pt x="3180670" y="3063253"/>
                  </a:lnTo>
                  <a:lnTo>
                    <a:pt x="3224136" y="2966554"/>
                  </a:lnTo>
                  <a:cubicBezTo>
                    <a:pt x="3291771" y="2795537"/>
                    <a:pt x="3335430" y="2617005"/>
                    <a:pt x="3355620" y="2437076"/>
                  </a:cubicBezTo>
                  <a:cubicBezTo>
                    <a:pt x="3368996" y="2317218"/>
                    <a:pt x="3372310" y="2196423"/>
                    <a:pt x="3363467" y="2076633"/>
                  </a:cubicBezTo>
                  <a:cubicBezTo>
                    <a:pt x="3354557" y="1956861"/>
                    <a:pt x="3334732" y="1838125"/>
                    <a:pt x="3304293" y="1722087"/>
                  </a:cubicBezTo>
                  <a:cubicBezTo>
                    <a:pt x="3274126" y="1605975"/>
                    <a:pt x="3233351" y="1492852"/>
                    <a:pt x="3182877" y="1384217"/>
                  </a:cubicBezTo>
                  <a:cubicBezTo>
                    <a:pt x="3132588" y="1275460"/>
                    <a:pt x="3071047" y="1171897"/>
                    <a:pt x="3001025" y="1074386"/>
                  </a:cubicBezTo>
                  <a:cubicBezTo>
                    <a:pt x="2860378" y="879817"/>
                    <a:pt x="2682723" y="710135"/>
                    <a:pt x="2477205" y="580474"/>
                  </a:cubicBezTo>
                  <a:cubicBezTo>
                    <a:pt x="2271686" y="450814"/>
                    <a:pt x="2040125" y="361195"/>
                    <a:pt x="1798691" y="315283"/>
                  </a:cubicBezTo>
                  <a:lnTo>
                    <a:pt x="1753281" y="307175"/>
                  </a:lnTo>
                  <a:lnTo>
                    <a:pt x="1730532" y="303097"/>
                  </a:lnTo>
                  <a:lnTo>
                    <a:pt x="1707599" y="300231"/>
                  </a:lnTo>
                  <a:lnTo>
                    <a:pt x="1661716" y="294430"/>
                  </a:lnTo>
                  <a:cubicBezTo>
                    <a:pt x="1646462" y="292559"/>
                    <a:pt x="1631149" y="290194"/>
                    <a:pt x="1615761" y="289448"/>
                  </a:cubicBezTo>
                  <a:cubicBezTo>
                    <a:pt x="1584975" y="287377"/>
                    <a:pt x="1554157" y="284371"/>
                    <a:pt x="1523276" y="282763"/>
                  </a:cubicBezTo>
                  <a:lnTo>
                    <a:pt x="1430359" y="280699"/>
                  </a:lnTo>
                  <a:cubicBezTo>
                    <a:pt x="1306331" y="281594"/>
                    <a:pt x="1181785" y="294109"/>
                    <a:pt x="1059060" y="318854"/>
                  </a:cubicBezTo>
                  <a:lnTo>
                    <a:pt x="1012987" y="328075"/>
                  </a:lnTo>
                  <a:cubicBezTo>
                    <a:pt x="998030" y="331646"/>
                    <a:pt x="983384" y="335571"/>
                    <a:pt x="968530" y="339260"/>
                  </a:cubicBezTo>
                  <a:cubicBezTo>
                    <a:pt x="953853" y="343338"/>
                    <a:pt x="939377" y="348162"/>
                    <a:pt x="924773" y="352511"/>
                  </a:cubicBezTo>
                  <a:cubicBezTo>
                    <a:pt x="910278" y="357266"/>
                    <a:pt x="896136" y="362800"/>
                    <a:pt x="881731" y="367896"/>
                  </a:cubicBezTo>
                  <a:cubicBezTo>
                    <a:pt x="867590" y="373428"/>
                    <a:pt x="853698" y="379622"/>
                    <a:pt x="839561" y="385444"/>
                  </a:cubicBezTo>
                  <a:cubicBezTo>
                    <a:pt x="825810" y="391891"/>
                    <a:pt x="812130" y="398609"/>
                    <a:pt x="798365" y="405276"/>
                  </a:cubicBezTo>
                  <a:cubicBezTo>
                    <a:pt x="785090" y="412685"/>
                    <a:pt x="771605" y="419858"/>
                    <a:pt x="758403" y="427539"/>
                  </a:cubicBezTo>
                  <a:cubicBezTo>
                    <a:pt x="745548" y="435706"/>
                    <a:pt x="732259" y="443337"/>
                    <a:pt x="719600" y="451961"/>
                  </a:cubicBezTo>
                  <a:cubicBezTo>
                    <a:pt x="668664" y="485885"/>
                    <a:pt x="621352" y="525741"/>
                    <a:pt x="577562" y="569522"/>
                  </a:cubicBezTo>
                  <a:cubicBezTo>
                    <a:pt x="534000" y="613606"/>
                    <a:pt x="493580" y="661281"/>
                    <a:pt x="456753" y="712062"/>
                  </a:cubicBezTo>
                  <a:cubicBezTo>
                    <a:pt x="419754" y="762744"/>
                    <a:pt x="385485" y="815747"/>
                    <a:pt x="353265" y="870162"/>
                  </a:cubicBezTo>
                  <a:cubicBezTo>
                    <a:pt x="337069" y="897321"/>
                    <a:pt x="321168" y="924763"/>
                    <a:pt x="305715" y="952522"/>
                  </a:cubicBezTo>
                  <a:cubicBezTo>
                    <a:pt x="290262" y="980281"/>
                    <a:pt x="275152" y="1008238"/>
                    <a:pt x="260078" y="1036331"/>
                  </a:cubicBezTo>
                  <a:cubicBezTo>
                    <a:pt x="229846" y="1092467"/>
                    <a:pt x="200339" y="1149135"/>
                    <a:pt x="170320" y="1205796"/>
                  </a:cubicBezTo>
                  <a:lnTo>
                    <a:pt x="124857" y="1290794"/>
                  </a:lnTo>
                  <a:cubicBezTo>
                    <a:pt x="109549" y="1319095"/>
                    <a:pt x="94118" y="1347211"/>
                    <a:pt x="77228" y="1375573"/>
                  </a:cubicBezTo>
                  <a:cubicBezTo>
                    <a:pt x="60776" y="1403944"/>
                    <a:pt x="42932" y="1431630"/>
                    <a:pt x="23967" y="1458613"/>
                  </a:cubicBezTo>
                  <a:lnTo>
                    <a:pt x="0" y="1490102"/>
                  </a:lnTo>
                  <a:lnTo>
                    <a:pt x="0" y="600302"/>
                  </a:lnTo>
                  <a:lnTo>
                    <a:pt x="7155" y="592928"/>
                  </a:lnTo>
                  <a:cubicBezTo>
                    <a:pt x="261918" y="354349"/>
                    <a:pt x="578478" y="172784"/>
                    <a:pt x="940651" y="75740"/>
                  </a:cubicBezTo>
                  <a:cubicBezTo>
                    <a:pt x="1157955" y="17514"/>
                    <a:pt x="1376252" y="-6151"/>
                    <a:pt x="1589544" y="1348"/>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3" name="TextBox 2">
            <a:extLst>
              <a:ext uri="{FF2B5EF4-FFF2-40B4-BE49-F238E27FC236}">
                <a16:creationId xmlns:a16="http://schemas.microsoft.com/office/drawing/2014/main" id="{4F6FD393-F194-EC6B-F2C7-B0A53938CE57}"/>
              </a:ext>
            </a:extLst>
          </p:cNvPr>
          <p:cNvSpPr txBox="1"/>
          <p:nvPr/>
        </p:nvSpPr>
        <p:spPr>
          <a:xfrm>
            <a:off x="7084542" y="1387045"/>
            <a:ext cx="4333468" cy="3993680"/>
          </a:xfrm>
          <a:prstGeom prst="rect">
            <a:avLst/>
          </a:prstGeom>
        </p:spPr>
        <p:txBody>
          <a:bodyPr vert="horz" lIns="91440" tIns="45720" rIns="91440" bIns="45720" rtlCol="0" anchor="ctr">
            <a:normAutofit/>
          </a:bodyPr>
          <a:lstStyle/>
          <a:p>
            <a:r>
              <a:rPr lang="en-US" sz="2200" b="1" dirty="0">
                <a:solidFill>
                  <a:srgbClr val="000000"/>
                </a:solidFill>
              </a:rPr>
              <a:t>O people of Bahá! The source of crafts, sciences and arts is the power of reflection. Make ye every effort that out of this ideal mine there may gleam forth such pearls of wisdom and utterance as will promote the well-being and harmony of all the kindreds of the earth.</a:t>
            </a:r>
          </a:p>
          <a:p>
            <a:pPr algn="r"/>
            <a:r>
              <a:rPr lang="en-US" b="1" dirty="0">
                <a:solidFill>
                  <a:srgbClr val="000000"/>
                </a:solidFill>
              </a:rPr>
              <a:t>Bahá'u'lláh</a:t>
            </a:r>
          </a:p>
          <a:p>
            <a:pPr algn="r"/>
            <a:r>
              <a:rPr lang="en-US" b="1" i="1" dirty="0">
                <a:solidFill>
                  <a:srgbClr val="000000"/>
                </a:solidFill>
              </a:rPr>
              <a:t>Tablets of Bahá’u’lláh</a:t>
            </a:r>
            <a:r>
              <a:rPr lang="en-US" b="1" dirty="0">
                <a:solidFill>
                  <a:srgbClr val="000000"/>
                </a:solidFill>
              </a:rPr>
              <a:t>, p. 72</a:t>
            </a:r>
          </a:p>
        </p:txBody>
      </p:sp>
    </p:spTree>
    <p:extLst>
      <p:ext uri="{BB962C8B-B14F-4D97-AF65-F5344CB8AC3E}">
        <p14:creationId xmlns:p14="http://schemas.microsoft.com/office/powerpoint/2010/main" val="2708693396"/>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71A784BF-09DB-448D-99FC-B49DFC6605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2" name="Rectangle 31">
            <a:extLst>
              <a:ext uri="{FF2B5EF4-FFF2-40B4-BE49-F238E27FC236}">
                <a16:creationId xmlns:a16="http://schemas.microsoft.com/office/drawing/2014/main" id="{917859B3-4C91-478D-929D-BB6433F90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4218905"/>
            <a:ext cx="11167447"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0B738117-767A-DB3E-2B95-F9158DDFEB17}"/>
              </a:ext>
            </a:extLst>
          </p:cNvPr>
          <p:cNvPicPr>
            <a:picLocks noChangeAspect="1"/>
          </p:cNvPicPr>
          <p:nvPr/>
        </p:nvPicPr>
        <p:blipFill rotWithShape="1">
          <a:blip r:embed="rId2"/>
          <a:srcRect t="11302" r="2" b="20017"/>
          <a:stretch/>
        </p:blipFill>
        <p:spPr>
          <a:xfrm>
            <a:off x="20" y="-6"/>
            <a:ext cx="3931900" cy="4005072"/>
          </a:xfrm>
          <a:prstGeom prst="rect">
            <a:avLst/>
          </a:prstGeom>
        </p:spPr>
      </p:pic>
      <p:pic>
        <p:nvPicPr>
          <p:cNvPr id="10" name="Picture 9">
            <a:extLst>
              <a:ext uri="{FF2B5EF4-FFF2-40B4-BE49-F238E27FC236}">
                <a16:creationId xmlns:a16="http://schemas.microsoft.com/office/drawing/2014/main" id="{D558636B-43E9-134C-07C0-0B9D077BB561}"/>
              </a:ext>
            </a:extLst>
          </p:cNvPr>
          <p:cNvPicPr>
            <a:picLocks noChangeAspect="1"/>
          </p:cNvPicPr>
          <p:nvPr/>
        </p:nvPicPr>
        <p:blipFill rotWithShape="1">
          <a:blip r:embed="rId3"/>
          <a:srcRect r="-3" b="23602"/>
          <a:stretch/>
        </p:blipFill>
        <p:spPr>
          <a:xfrm>
            <a:off x="4130040" y="6"/>
            <a:ext cx="3931920" cy="4005071"/>
          </a:xfrm>
          <a:prstGeom prst="rect">
            <a:avLst/>
          </a:prstGeom>
        </p:spPr>
      </p:pic>
      <p:pic>
        <p:nvPicPr>
          <p:cNvPr id="12" name="Picture 11" descr="A person working on a metal piece&#10;&#10;Description automatically generated">
            <a:extLst>
              <a:ext uri="{FF2B5EF4-FFF2-40B4-BE49-F238E27FC236}">
                <a16:creationId xmlns:a16="http://schemas.microsoft.com/office/drawing/2014/main" id="{22F410FE-740A-1333-ED71-C460FEB5277B}"/>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24084" r="10632" b="2"/>
          <a:stretch/>
        </p:blipFill>
        <p:spPr>
          <a:xfrm>
            <a:off x="8260080" y="-1"/>
            <a:ext cx="3931920" cy="4005072"/>
          </a:xfrm>
          <a:prstGeom prst="rect">
            <a:avLst/>
          </a:prstGeom>
        </p:spPr>
      </p:pic>
      <p:sp>
        <p:nvSpPr>
          <p:cNvPr id="34" name="Rectangle 33">
            <a:extLst>
              <a:ext uri="{FF2B5EF4-FFF2-40B4-BE49-F238E27FC236}">
                <a16:creationId xmlns:a16="http://schemas.microsoft.com/office/drawing/2014/main" id="{6283FBD2-A663-469F-855C-06D86E3C11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491151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8A1279FC-7441-4E55-B082-2774E6316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398520" y="525441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F892D717-588F-5B4A-0039-D1F711F3406C}"/>
              </a:ext>
            </a:extLst>
          </p:cNvPr>
          <p:cNvSpPr txBox="1"/>
          <p:nvPr/>
        </p:nvSpPr>
        <p:spPr>
          <a:xfrm>
            <a:off x="4380266" y="4218899"/>
            <a:ext cx="7104188" cy="2089317"/>
          </a:xfrm>
          <a:prstGeom prst="rect">
            <a:avLst/>
          </a:prstGeom>
        </p:spPr>
        <p:txBody>
          <a:bodyPr vert="horz" lIns="91440" tIns="45720" rIns="91440" bIns="45720" rtlCol="0" anchor="ctr">
            <a:normAutofit fontScale="92500" lnSpcReduction="20000"/>
          </a:bodyPr>
          <a:lstStyle/>
          <a:p>
            <a:r>
              <a:rPr lang="en-US" sz="2100" b="1" dirty="0"/>
              <a:t>The most despised of men in the sight of God are those who sit idly and beg. Hold ye fast unto the cord of material means, placing your whole trust in God, the Provider of all means. When anyone occupieth himself in a craft or trade, such occupation itself is regarded in the estimation of God as an act of worship; and this is naught but a token of His infinite and all-pervasive bounty.</a:t>
            </a:r>
          </a:p>
          <a:p>
            <a:pPr algn="r"/>
            <a:r>
              <a:rPr lang="en-US" sz="1700" b="1" dirty="0"/>
              <a:t>Bahá’u’lláh</a:t>
            </a:r>
          </a:p>
          <a:p>
            <a:pPr algn="r"/>
            <a:r>
              <a:rPr lang="en-US" sz="1700" b="1" i="1" dirty="0"/>
              <a:t>Fountain of Wisdom</a:t>
            </a:r>
            <a:r>
              <a:rPr lang="en-US" sz="1700" b="1" dirty="0"/>
              <a:t>, 3.21</a:t>
            </a:r>
          </a:p>
        </p:txBody>
      </p:sp>
    </p:spTree>
    <p:extLst>
      <p:ext uri="{BB962C8B-B14F-4D97-AF65-F5344CB8AC3E}">
        <p14:creationId xmlns:p14="http://schemas.microsoft.com/office/powerpoint/2010/main" val="383720540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5EBC18B6-E5C3-4AD1-97A4-E6A3477A0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36A4AB6-B72B-4CC6-ADCF-BE807B6C3D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0392" y="36338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A few men digging in a hole&#10;&#10;Description automatically generated">
            <a:extLst>
              <a:ext uri="{FF2B5EF4-FFF2-40B4-BE49-F238E27FC236}">
                <a16:creationId xmlns:a16="http://schemas.microsoft.com/office/drawing/2014/main" id="{4C36F4BC-622C-65B7-15F0-C3E25F82E2F8}"/>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6478"/>
          <a:stretch/>
        </p:blipFill>
        <p:spPr>
          <a:xfrm>
            <a:off x="7405712" y="9443"/>
            <a:ext cx="4507992" cy="2240280"/>
          </a:xfrm>
          <a:prstGeom prst="rect">
            <a:avLst/>
          </a:prstGeom>
        </p:spPr>
      </p:pic>
      <p:sp>
        <p:nvSpPr>
          <p:cNvPr id="19" name="Rectangle 18">
            <a:extLst>
              <a:ext uri="{FF2B5EF4-FFF2-40B4-BE49-F238E27FC236}">
                <a16:creationId xmlns:a16="http://schemas.microsoft.com/office/drawing/2014/main" id="{B35D540D-9486-4236-952A-F72DC52D79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792" y="2935541"/>
            <a:ext cx="62179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CBD0CA95-3EF6-CB2E-5245-4194AA8980A9}"/>
              </a:ext>
            </a:extLst>
          </p:cNvPr>
          <p:cNvSpPr txBox="1"/>
          <p:nvPr/>
        </p:nvSpPr>
        <p:spPr>
          <a:xfrm>
            <a:off x="886968" y="3158615"/>
            <a:ext cx="6217920" cy="3494599"/>
          </a:xfrm>
          <a:prstGeom prst="rect">
            <a:avLst/>
          </a:prstGeom>
        </p:spPr>
        <p:txBody>
          <a:bodyPr vert="horz" lIns="91440" tIns="45720" rIns="91440" bIns="45720" rtlCol="0">
            <a:normAutofit/>
          </a:bodyPr>
          <a:lstStyle/>
          <a:p>
            <a:r>
              <a:rPr lang="en-US" sz="2100" b="1" dirty="0"/>
              <a:t>Please God, the poor may exert themselves and strive to earn the means of livelihood. This is a duty which, in this most great Revelation, hath been prescribed unto every one, and is accounted in the sight of God as a goodly deed. Whoso observeth this duty, the help of the invisible One shall most certainly aid him. He can enrich, through His grace, whomsoever He pleaseth. He, verily, hath power over all things.…</a:t>
            </a:r>
          </a:p>
          <a:p>
            <a:pPr algn="r"/>
            <a:r>
              <a:rPr lang="en-US" sz="1700" b="1" dirty="0"/>
              <a:t>Bahá’u’lláh</a:t>
            </a:r>
          </a:p>
          <a:p>
            <a:pPr algn="r"/>
            <a:r>
              <a:rPr lang="en-US" sz="1700" b="1" i="1" dirty="0"/>
              <a:t>Gleanings from the </a:t>
            </a:r>
          </a:p>
          <a:p>
            <a:pPr algn="r"/>
            <a:r>
              <a:rPr lang="en-US" sz="1700" b="1" i="1" dirty="0"/>
              <a:t>Writings of Bahá’u’lláh</a:t>
            </a:r>
            <a:r>
              <a:rPr lang="en-US" sz="1700" b="1" dirty="0"/>
              <a:t>, 100.5</a:t>
            </a:r>
          </a:p>
        </p:txBody>
      </p:sp>
      <p:pic>
        <p:nvPicPr>
          <p:cNvPr id="9" name="Picture 8" descr="A person riding a plow with two oxen&#10;&#10;Description automatically generated">
            <a:extLst>
              <a:ext uri="{FF2B5EF4-FFF2-40B4-BE49-F238E27FC236}">
                <a16:creationId xmlns:a16="http://schemas.microsoft.com/office/drawing/2014/main" id="{281B268E-80E2-4439-4D9C-E5151E0F19A9}"/>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6721" b="18548"/>
          <a:stretch/>
        </p:blipFill>
        <p:spPr>
          <a:xfrm>
            <a:off x="7461504" y="2313581"/>
            <a:ext cx="4507992" cy="2240280"/>
          </a:xfrm>
          <a:prstGeom prst="rect">
            <a:avLst/>
          </a:prstGeom>
        </p:spPr>
      </p:pic>
      <p:pic>
        <p:nvPicPr>
          <p:cNvPr id="7" name="Picture 6" descr="A group of people cooking&#10;&#10;Description automatically generated">
            <a:extLst>
              <a:ext uri="{FF2B5EF4-FFF2-40B4-BE49-F238E27FC236}">
                <a16:creationId xmlns:a16="http://schemas.microsoft.com/office/drawing/2014/main" id="{355C7099-1B5A-E1A5-26F4-3E94D40253F1}"/>
              </a:ext>
            </a:extLst>
          </p:cNvPr>
          <p:cNvPicPr>
            <a:picLocks noChangeAspect="1"/>
          </p:cNvPicPr>
          <p:nvPr/>
        </p:nvPicPr>
        <p:blipFill rotWithShape="1">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t="11210" b="14340"/>
          <a:stretch/>
        </p:blipFill>
        <p:spPr>
          <a:xfrm>
            <a:off x="7461504" y="4617720"/>
            <a:ext cx="4507992" cy="2240280"/>
          </a:xfrm>
          <a:prstGeom prst="rect">
            <a:avLst/>
          </a:prstGeom>
        </p:spPr>
      </p:pic>
    </p:spTree>
    <p:extLst>
      <p:ext uri="{BB962C8B-B14F-4D97-AF65-F5344CB8AC3E}">
        <p14:creationId xmlns:p14="http://schemas.microsoft.com/office/powerpoint/2010/main" val="2524963026"/>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891310A-58D3-5C37-9BF8-9E2A73FDDE56}"/>
              </a:ext>
            </a:extLst>
          </p:cNvPr>
          <p:cNvSpPr txBox="1"/>
          <p:nvPr/>
        </p:nvSpPr>
        <p:spPr>
          <a:xfrm>
            <a:off x="5885762" y="1373235"/>
            <a:ext cx="5571517" cy="1655261"/>
          </a:xfrm>
          <a:prstGeom prst="rect">
            <a:avLst/>
          </a:prstGeom>
          <a:noFill/>
        </p:spPr>
        <p:txBody>
          <a:bodyPr wrap="square">
            <a:spAutoFit/>
          </a:bodyPr>
          <a:lstStyle/>
          <a:p>
            <a:pPr marL="0" marR="0">
              <a:lnSpc>
                <a:spcPct val="107000"/>
              </a:lnSpc>
              <a:spcBef>
                <a:spcPts val="0"/>
              </a:spcBef>
              <a:spcAft>
                <a:spcPts val="800"/>
              </a:spcAft>
            </a:pPr>
            <a:r>
              <a:rPr lang="en-US" sz="1800" b="1" dirty="0">
                <a:effectLst/>
                <a:latin typeface="Arial" panose="020B0604020202020204" pitchFamily="34" charset="0"/>
                <a:ea typeface="Calibri" panose="020F0502020204030204" pitchFamily="34" charset="0"/>
              </a:rPr>
              <a:t>In this great dispensation, art (or a profession) is identical with an act of worship and this is a clear text of the Blessed Perfection.</a:t>
            </a:r>
          </a:p>
          <a:p>
            <a:pPr marL="0" marR="0" algn="r">
              <a:lnSpc>
                <a:spcPct val="107000"/>
              </a:lnSpc>
              <a:spcBef>
                <a:spcPts val="0"/>
              </a:spcBef>
              <a:spcAft>
                <a:spcPts val="0"/>
              </a:spcAft>
            </a:pPr>
            <a:r>
              <a:rPr lang="en-US" sz="1800" b="1" dirty="0">
                <a:effectLst/>
                <a:latin typeface="Arial" panose="020B0604020202020204" pitchFamily="34" charset="0"/>
                <a:ea typeface="Calibri" panose="020F0502020204030204" pitchFamily="34" charset="0"/>
              </a:rPr>
              <a:t>‘Abdu’l-Bahá, </a:t>
            </a:r>
          </a:p>
          <a:p>
            <a:pPr marL="0" marR="0" algn="r">
              <a:lnSpc>
                <a:spcPct val="107000"/>
              </a:lnSpc>
              <a:spcBef>
                <a:spcPts val="0"/>
              </a:spcBef>
              <a:spcAft>
                <a:spcPts val="0"/>
              </a:spcAft>
            </a:pPr>
            <a:r>
              <a:rPr lang="en-US" sz="1800" b="1" i="1" dirty="0">
                <a:effectLst/>
                <a:latin typeface="Arial" panose="020B0604020202020204" pitchFamily="34" charset="0"/>
                <a:ea typeface="Calibri" panose="020F0502020204030204" pitchFamily="34" charset="0"/>
              </a:rPr>
              <a:t>Bahá’í World Faith</a:t>
            </a:r>
            <a:r>
              <a:rPr lang="en-US" sz="1800" b="1" dirty="0">
                <a:effectLst/>
                <a:latin typeface="Arial" panose="020B0604020202020204" pitchFamily="34" charset="0"/>
                <a:ea typeface="Calibri" panose="020F0502020204030204" pitchFamily="34" charset="0"/>
              </a:rPr>
              <a:t>, p. 377</a:t>
            </a:r>
          </a:p>
        </p:txBody>
      </p:sp>
      <p:pic>
        <p:nvPicPr>
          <p:cNvPr id="4" name="Picture 3" descr="A group of people sitting in a room&#10;&#10;Description automatically generated with medium confidence">
            <a:extLst>
              <a:ext uri="{FF2B5EF4-FFF2-40B4-BE49-F238E27FC236}">
                <a16:creationId xmlns:a16="http://schemas.microsoft.com/office/drawing/2014/main" id="{01C17016-DF2A-27EC-16CE-57EBA1904E1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16596" y="-40762"/>
            <a:ext cx="4604178" cy="3402203"/>
          </a:xfrm>
          <a:prstGeom prst="rect">
            <a:avLst/>
          </a:prstGeom>
        </p:spPr>
      </p:pic>
      <p:pic>
        <p:nvPicPr>
          <p:cNvPr id="7" name="Picture 6" descr="A group of people sitting around a table with papers on it&#10;&#10;Description automatically generated with medium confidence">
            <a:extLst>
              <a:ext uri="{FF2B5EF4-FFF2-40B4-BE49-F238E27FC236}">
                <a16:creationId xmlns:a16="http://schemas.microsoft.com/office/drawing/2014/main" id="{436EF72D-26B2-7604-85BB-41674F0E27FF}"/>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680953" y="4150518"/>
            <a:ext cx="5981137" cy="2053524"/>
          </a:xfrm>
          <a:prstGeom prst="rect">
            <a:avLst/>
          </a:prstGeom>
        </p:spPr>
      </p:pic>
      <p:pic>
        <p:nvPicPr>
          <p:cNvPr id="10" name="Picture 9" descr="A picture containing building, outdoor, person&#10;&#10;Description automatically generated">
            <a:extLst>
              <a:ext uri="{FF2B5EF4-FFF2-40B4-BE49-F238E27FC236}">
                <a16:creationId xmlns:a16="http://schemas.microsoft.com/office/drawing/2014/main" id="{2978683D-960B-EAD2-03CF-6805E52348FE}"/>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398834" y="3496559"/>
            <a:ext cx="5039703" cy="3361442"/>
          </a:xfrm>
          <a:prstGeom prst="rect">
            <a:avLst/>
          </a:prstGeom>
        </p:spPr>
      </p:pic>
    </p:spTree>
    <p:extLst>
      <p:ext uri="{BB962C8B-B14F-4D97-AF65-F5344CB8AC3E}">
        <p14:creationId xmlns:p14="http://schemas.microsoft.com/office/powerpoint/2010/main" val="273891375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Keep On Workin' by Eric Dozier &amp; Friends | Tiny Desk 2017">
            <a:hlinkClick r:id="" action="ppaction://media"/>
            <a:extLst>
              <a:ext uri="{FF2B5EF4-FFF2-40B4-BE49-F238E27FC236}">
                <a16:creationId xmlns:a16="http://schemas.microsoft.com/office/drawing/2014/main" id="{033B0F04-0153-4E65-18E0-46A9B01B7483}"/>
              </a:ext>
            </a:extLst>
          </p:cNvPr>
          <p:cNvPicPr>
            <a:picLocks noRot="1" noChangeAspect="1"/>
          </p:cNvPicPr>
          <p:nvPr>
            <a:videoFile r:link="rId1"/>
          </p:nvPr>
        </p:nvPicPr>
        <p:blipFill>
          <a:blip r:embed="rId3"/>
          <a:stretch>
            <a:fillRect/>
          </a:stretch>
        </p:blipFill>
        <p:spPr>
          <a:xfrm>
            <a:off x="836177" y="457200"/>
            <a:ext cx="10726251" cy="6060332"/>
          </a:xfrm>
          <a:prstGeom prst="rect">
            <a:avLst/>
          </a:prstGeom>
        </p:spPr>
      </p:pic>
    </p:spTree>
    <p:extLst>
      <p:ext uri="{BB962C8B-B14F-4D97-AF65-F5344CB8AC3E}">
        <p14:creationId xmlns:p14="http://schemas.microsoft.com/office/powerpoint/2010/main" val="3454516913"/>
      </p:ext>
    </p:extLst>
  </p:cSld>
  <p:clrMapOvr>
    <a:masterClrMapping/>
  </p:clrMapOvr>
  <mc:AlternateContent xmlns:mc="http://schemas.openxmlformats.org/markup-compatibility/2006">
    <mc:Choice xmlns:p14="http://schemas.microsoft.com/office/powerpoint/2010/main" Requires="p14">
      <p:transition spd="slow" p14:dur="1200">
        <p:zoom dir="in"/>
      </p:transition>
    </mc:Choice>
    <mc:Fallback>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reading a book to a baby&#10;&#10;AI-generated content may be incorrect.">
            <a:hlinkClick r:id="rId2"/>
            <a:extLst>
              <a:ext uri="{FF2B5EF4-FFF2-40B4-BE49-F238E27FC236}">
                <a16:creationId xmlns:a16="http://schemas.microsoft.com/office/drawing/2014/main" id="{84C9254F-1179-2B34-5B7C-E0C4E71C5E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8993" y="337120"/>
            <a:ext cx="9894013" cy="5565383"/>
          </a:xfrm>
          <a:prstGeom prst="rect">
            <a:avLst/>
          </a:prstGeom>
        </p:spPr>
      </p:pic>
      <p:sp>
        <p:nvSpPr>
          <p:cNvPr id="6" name="TextBox 5">
            <a:extLst>
              <a:ext uri="{FF2B5EF4-FFF2-40B4-BE49-F238E27FC236}">
                <a16:creationId xmlns:a16="http://schemas.microsoft.com/office/drawing/2014/main" id="{7E1A215D-945B-9E2E-C221-DEEBCEC8411F}"/>
              </a:ext>
            </a:extLst>
          </p:cNvPr>
          <p:cNvSpPr txBox="1"/>
          <p:nvPr/>
        </p:nvSpPr>
        <p:spPr>
          <a:xfrm>
            <a:off x="1764156" y="6089993"/>
            <a:ext cx="8663685" cy="430887"/>
          </a:xfrm>
          <a:prstGeom prst="rect">
            <a:avLst/>
          </a:prstGeom>
          <a:noFill/>
        </p:spPr>
        <p:txBody>
          <a:bodyPr wrap="square">
            <a:spAutoFit/>
          </a:bodyPr>
          <a:lstStyle/>
          <a:p>
            <a:r>
              <a:rPr lang="en-US" sz="2200" b="1" dirty="0">
                <a:hlinkClick r:id="rId2"/>
              </a:rPr>
              <a:t>https://brilliantstar19.org/videos/bahai/bh-52-TheLaborOfLight.mp4</a:t>
            </a:r>
            <a:r>
              <a:rPr lang="en-US" sz="2200" b="1" dirty="0"/>
              <a:t> </a:t>
            </a:r>
          </a:p>
        </p:txBody>
      </p:sp>
    </p:spTree>
    <p:extLst>
      <p:ext uri="{BB962C8B-B14F-4D97-AF65-F5344CB8AC3E}">
        <p14:creationId xmlns:p14="http://schemas.microsoft.com/office/powerpoint/2010/main" val="2990458285"/>
      </p:ext>
    </p:extLst>
  </p:cSld>
  <p:clrMapOvr>
    <a:masterClrMapping/>
  </p:clrMapOvr>
  <mc:AlternateContent xmlns:mc="http://schemas.openxmlformats.org/markup-compatibility/2006">
    <mc:Choice xmlns:p14="http://schemas.microsoft.com/office/powerpoint/2010/main" Requires="p14">
      <p:transition spd="slow" p14:dur="1200">
        <p:zoom/>
      </p:transition>
    </mc:Choice>
    <mc:Fallback>
      <p:transition spd="slow">
        <p:zoom/>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650</TotalTime>
  <Words>745</Words>
  <Application>Microsoft Office PowerPoint</Application>
  <PresentationFormat>Widescreen</PresentationFormat>
  <Paragraphs>40</Paragraphs>
  <Slides>15</Slides>
  <Notes>0</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Work &amp; Earn  A Livelihood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Science &amp; Religion</dc:title>
  <dc:creator>Bill Huitt</dc:creator>
  <cp:lastModifiedBy>Huitt, Bill</cp:lastModifiedBy>
  <cp:revision>26</cp:revision>
  <dcterms:created xsi:type="dcterms:W3CDTF">2022-03-07T03:26:47Z</dcterms:created>
  <dcterms:modified xsi:type="dcterms:W3CDTF">2025-11-21T05:18:29Z</dcterms:modified>
</cp:coreProperties>
</file>