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1" r:id="rId3"/>
    <p:sldId id="273" r:id="rId4"/>
    <p:sldId id="279" r:id="rId5"/>
    <p:sldId id="274" r:id="rId6"/>
    <p:sldId id="277" r:id="rId7"/>
    <p:sldId id="276" r:id="rId8"/>
    <p:sldId id="278" r:id="rId9"/>
    <p:sldId id="280" r:id="rId10"/>
    <p:sldId id="281" r:id="rId11"/>
    <p:sldId id="282" r:id="rId12"/>
    <p:sldId id="283" r:id="rId13"/>
    <p:sldId id="275" r:id="rId14"/>
    <p:sldId id="284"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6" autoAdjust="0"/>
    <p:restoredTop sz="94660"/>
  </p:normalViewPr>
  <p:slideViewPr>
    <p:cSldViewPr snapToGrid="0">
      <p:cViewPr varScale="1">
        <p:scale>
          <a:sx n="65" d="100"/>
          <a:sy n="65" d="100"/>
        </p:scale>
        <p:origin x="432" y="440"/>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8DD52-5211-49E1-B0EA-AE3A13CAC82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5BF1B28-E477-4232-91FE-19453609630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E143796-4096-4297-AB45-EB7ACB0CD15C}"/>
              </a:ext>
            </a:extLst>
          </p:cNvPr>
          <p:cNvSpPr>
            <a:spLocks noGrp="1"/>
          </p:cNvSpPr>
          <p:nvPr>
            <p:ph type="dt" sz="half" idx="10"/>
          </p:nvPr>
        </p:nvSpPr>
        <p:spPr/>
        <p:txBody>
          <a:bodyPr/>
          <a:lstStyle/>
          <a:p>
            <a:fld id="{3BA4F9EC-809D-4D41-9B06-87E3F580E0B8}" type="datetimeFigureOut">
              <a:rPr lang="en-US" smtClean="0"/>
              <a:t>11/13/2025</a:t>
            </a:fld>
            <a:endParaRPr lang="en-US"/>
          </a:p>
        </p:txBody>
      </p:sp>
      <p:sp>
        <p:nvSpPr>
          <p:cNvPr id="5" name="Footer Placeholder 4">
            <a:extLst>
              <a:ext uri="{FF2B5EF4-FFF2-40B4-BE49-F238E27FC236}">
                <a16:creationId xmlns:a16="http://schemas.microsoft.com/office/drawing/2014/main" id="{B8DECBCC-B0C1-4777-B979-C97DB4404A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540603-1CB7-41D7-984D-D4C60C41C5E4}"/>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42042667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F9289-EA39-472E-9D14-8062D60E907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DFD06F-4897-4948-A108-D8C0B2375E3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05DEB0-6F5D-4675-AA0F-81D461672C29}"/>
              </a:ext>
            </a:extLst>
          </p:cNvPr>
          <p:cNvSpPr>
            <a:spLocks noGrp="1"/>
          </p:cNvSpPr>
          <p:nvPr>
            <p:ph type="dt" sz="half" idx="10"/>
          </p:nvPr>
        </p:nvSpPr>
        <p:spPr/>
        <p:txBody>
          <a:bodyPr/>
          <a:lstStyle/>
          <a:p>
            <a:fld id="{3BA4F9EC-809D-4D41-9B06-87E3F580E0B8}" type="datetimeFigureOut">
              <a:rPr lang="en-US" smtClean="0"/>
              <a:t>11/13/2025</a:t>
            </a:fld>
            <a:endParaRPr lang="en-US"/>
          </a:p>
        </p:txBody>
      </p:sp>
      <p:sp>
        <p:nvSpPr>
          <p:cNvPr id="5" name="Footer Placeholder 4">
            <a:extLst>
              <a:ext uri="{FF2B5EF4-FFF2-40B4-BE49-F238E27FC236}">
                <a16:creationId xmlns:a16="http://schemas.microsoft.com/office/drawing/2014/main" id="{FB4B62C6-031B-4FAB-92C8-7AED42924D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0E918D-F94D-4AE6-A0C0-718160B9B084}"/>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33005337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9FC3D9-18D6-4CAC-BC1C-B008D81F69F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3512DDF-A6C0-4921-A658-DED2622AF90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4896949-5014-4121-B8D7-BEBF4C5DBAA6}"/>
              </a:ext>
            </a:extLst>
          </p:cNvPr>
          <p:cNvSpPr>
            <a:spLocks noGrp="1"/>
          </p:cNvSpPr>
          <p:nvPr>
            <p:ph type="dt" sz="half" idx="10"/>
          </p:nvPr>
        </p:nvSpPr>
        <p:spPr/>
        <p:txBody>
          <a:bodyPr/>
          <a:lstStyle/>
          <a:p>
            <a:fld id="{3BA4F9EC-809D-4D41-9B06-87E3F580E0B8}" type="datetimeFigureOut">
              <a:rPr lang="en-US" smtClean="0"/>
              <a:t>11/13/2025</a:t>
            </a:fld>
            <a:endParaRPr lang="en-US"/>
          </a:p>
        </p:txBody>
      </p:sp>
      <p:sp>
        <p:nvSpPr>
          <p:cNvPr id="5" name="Footer Placeholder 4">
            <a:extLst>
              <a:ext uri="{FF2B5EF4-FFF2-40B4-BE49-F238E27FC236}">
                <a16:creationId xmlns:a16="http://schemas.microsoft.com/office/drawing/2014/main" id="{3531F7B6-FBE8-4241-BC78-0C7AC587E49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F31B03-994F-46D8-A15E-3D68829213BC}"/>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23956127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F9696-5460-472C-9EB1-7D5EB313D93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0DEA6F7-5638-4D38-98D0-F5A3433FDC0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C1575C6-2C5A-433B-A94D-DCC5C51679B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FC89B4D-49D0-467B-8833-402F5C60BC5D}"/>
              </a:ext>
            </a:extLst>
          </p:cNvPr>
          <p:cNvSpPr>
            <a:spLocks noGrp="1"/>
          </p:cNvSpPr>
          <p:nvPr>
            <p:ph type="dt" sz="half" idx="10"/>
          </p:nvPr>
        </p:nvSpPr>
        <p:spPr/>
        <p:txBody>
          <a:bodyPr/>
          <a:lstStyle/>
          <a:p>
            <a:fld id="{3BA4F9EC-809D-4D41-9B06-87E3F580E0B8}" type="datetimeFigureOut">
              <a:rPr lang="en-US" smtClean="0"/>
              <a:t>11/13/2025</a:t>
            </a:fld>
            <a:endParaRPr lang="en-US"/>
          </a:p>
        </p:txBody>
      </p:sp>
      <p:sp>
        <p:nvSpPr>
          <p:cNvPr id="6" name="Footer Placeholder 5">
            <a:extLst>
              <a:ext uri="{FF2B5EF4-FFF2-40B4-BE49-F238E27FC236}">
                <a16:creationId xmlns:a16="http://schemas.microsoft.com/office/drawing/2014/main" id="{8E8B54E6-028B-4AE8-9BB1-F840338120D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4296D1C-632D-432E-B313-FF72864A692B}"/>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4859658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D5EB1-9EFC-4890-8042-F8928261A4B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D15C8CD-0553-415C-9C92-CFBB9A5CC53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153477-5962-427A-B67E-938D5603296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C080812-C1C3-41DD-945D-9338725DF1A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4807A7-2967-4BB1-8A21-27A8A07577E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FC348B5-6BE2-43E1-85C1-755AF41BE63D}"/>
              </a:ext>
            </a:extLst>
          </p:cNvPr>
          <p:cNvSpPr>
            <a:spLocks noGrp="1"/>
          </p:cNvSpPr>
          <p:nvPr>
            <p:ph type="dt" sz="half" idx="10"/>
          </p:nvPr>
        </p:nvSpPr>
        <p:spPr/>
        <p:txBody>
          <a:bodyPr/>
          <a:lstStyle/>
          <a:p>
            <a:fld id="{3BA4F9EC-809D-4D41-9B06-87E3F580E0B8}" type="datetimeFigureOut">
              <a:rPr lang="en-US" smtClean="0"/>
              <a:t>11/13/2025</a:t>
            </a:fld>
            <a:endParaRPr lang="en-US"/>
          </a:p>
        </p:txBody>
      </p:sp>
      <p:sp>
        <p:nvSpPr>
          <p:cNvPr id="8" name="Footer Placeholder 7">
            <a:extLst>
              <a:ext uri="{FF2B5EF4-FFF2-40B4-BE49-F238E27FC236}">
                <a16:creationId xmlns:a16="http://schemas.microsoft.com/office/drawing/2014/main" id="{D1AB9143-C20C-47E0-85AD-8B77D6F49A7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DB3CBF4-F6AC-4679-92F7-92657E6F2EDC}"/>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3813362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1D7C9-A406-49FD-B7A3-8E9656093B5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1CD3A63-8980-4C83-9266-59D1AB1B7451}"/>
              </a:ext>
            </a:extLst>
          </p:cNvPr>
          <p:cNvSpPr>
            <a:spLocks noGrp="1"/>
          </p:cNvSpPr>
          <p:nvPr>
            <p:ph type="dt" sz="half" idx="10"/>
          </p:nvPr>
        </p:nvSpPr>
        <p:spPr/>
        <p:txBody>
          <a:bodyPr/>
          <a:lstStyle/>
          <a:p>
            <a:fld id="{3BA4F9EC-809D-4D41-9B06-87E3F580E0B8}" type="datetimeFigureOut">
              <a:rPr lang="en-US" smtClean="0"/>
              <a:t>11/13/2025</a:t>
            </a:fld>
            <a:endParaRPr lang="en-US"/>
          </a:p>
        </p:txBody>
      </p:sp>
      <p:sp>
        <p:nvSpPr>
          <p:cNvPr id="4" name="Footer Placeholder 3">
            <a:extLst>
              <a:ext uri="{FF2B5EF4-FFF2-40B4-BE49-F238E27FC236}">
                <a16:creationId xmlns:a16="http://schemas.microsoft.com/office/drawing/2014/main" id="{7CB2109E-36F6-4032-9B61-B4933003A5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232673B-B74F-4777-8FB8-9E66C8C30753}"/>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37554367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A7BFD2-A0CC-4D34-A19A-CEEE194D390A}"/>
              </a:ext>
            </a:extLst>
          </p:cNvPr>
          <p:cNvSpPr>
            <a:spLocks noGrp="1"/>
          </p:cNvSpPr>
          <p:nvPr>
            <p:ph type="dt" sz="half" idx="10"/>
          </p:nvPr>
        </p:nvSpPr>
        <p:spPr/>
        <p:txBody>
          <a:bodyPr/>
          <a:lstStyle/>
          <a:p>
            <a:fld id="{3BA4F9EC-809D-4D41-9B06-87E3F580E0B8}" type="datetimeFigureOut">
              <a:rPr lang="en-US" smtClean="0"/>
              <a:t>11/13/2025</a:t>
            </a:fld>
            <a:endParaRPr lang="en-US"/>
          </a:p>
        </p:txBody>
      </p:sp>
      <p:sp>
        <p:nvSpPr>
          <p:cNvPr id="3" name="Footer Placeholder 2">
            <a:extLst>
              <a:ext uri="{FF2B5EF4-FFF2-40B4-BE49-F238E27FC236}">
                <a16:creationId xmlns:a16="http://schemas.microsoft.com/office/drawing/2014/main" id="{7BA69A46-C2B9-4977-B2BD-D69F3FEE6DE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AEF4C8E-D6BA-43B6-A410-8D09D1145B3B}"/>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13041653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77C3D-1758-49F2-8DE2-8014D2FEC57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8F59DCB-7583-41D5-BA2C-8CAC66319D0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4DF1F18-2F36-410F-B30B-9F492785B8B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680ED94-AADA-4DB9-BAE0-A5324FDB862E}"/>
              </a:ext>
            </a:extLst>
          </p:cNvPr>
          <p:cNvSpPr>
            <a:spLocks noGrp="1"/>
          </p:cNvSpPr>
          <p:nvPr>
            <p:ph type="dt" sz="half" idx="10"/>
          </p:nvPr>
        </p:nvSpPr>
        <p:spPr/>
        <p:txBody>
          <a:bodyPr/>
          <a:lstStyle/>
          <a:p>
            <a:fld id="{3BA4F9EC-809D-4D41-9B06-87E3F580E0B8}" type="datetimeFigureOut">
              <a:rPr lang="en-US" smtClean="0"/>
              <a:t>11/13/2025</a:t>
            </a:fld>
            <a:endParaRPr lang="en-US"/>
          </a:p>
        </p:txBody>
      </p:sp>
      <p:sp>
        <p:nvSpPr>
          <p:cNvPr id="6" name="Footer Placeholder 5">
            <a:extLst>
              <a:ext uri="{FF2B5EF4-FFF2-40B4-BE49-F238E27FC236}">
                <a16:creationId xmlns:a16="http://schemas.microsoft.com/office/drawing/2014/main" id="{980AA31E-4626-491A-9BB2-7FCDE100ACA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DC78004-D041-4829-9A07-D9C517C0D7AB}"/>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33033739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AFEC5-F0BF-4A1F-87A0-A1506EDC41F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6FB208B-0EEF-4336-A206-2A42D2682F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16AB967-F732-4906-8681-0FD3607A6D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1DF5149-2060-4B1D-8963-DF29100F061E}"/>
              </a:ext>
            </a:extLst>
          </p:cNvPr>
          <p:cNvSpPr>
            <a:spLocks noGrp="1"/>
          </p:cNvSpPr>
          <p:nvPr>
            <p:ph type="dt" sz="half" idx="10"/>
          </p:nvPr>
        </p:nvSpPr>
        <p:spPr/>
        <p:txBody>
          <a:bodyPr/>
          <a:lstStyle/>
          <a:p>
            <a:fld id="{3BA4F9EC-809D-4D41-9B06-87E3F580E0B8}" type="datetimeFigureOut">
              <a:rPr lang="en-US" smtClean="0"/>
              <a:t>11/13/2025</a:t>
            </a:fld>
            <a:endParaRPr lang="en-US"/>
          </a:p>
        </p:txBody>
      </p:sp>
      <p:sp>
        <p:nvSpPr>
          <p:cNvPr id="6" name="Footer Placeholder 5">
            <a:extLst>
              <a:ext uri="{FF2B5EF4-FFF2-40B4-BE49-F238E27FC236}">
                <a16:creationId xmlns:a16="http://schemas.microsoft.com/office/drawing/2014/main" id="{9F41CEAB-E4EA-4652-B2DB-9732FE6D5AC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245BC16-3E23-452C-A1A7-CF6CA3435337}"/>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16831233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5B43E7-4696-46C7-83BF-5CFBA34751F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2AE14FB-106B-4508-B652-8E6470CB883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DF3590-F8EB-4C9B-A5A7-8556ABA77611}"/>
              </a:ext>
            </a:extLst>
          </p:cNvPr>
          <p:cNvSpPr>
            <a:spLocks noGrp="1"/>
          </p:cNvSpPr>
          <p:nvPr>
            <p:ph type="dt" sz="half" idx="10"/>
          </p:nvPr>
        </p:nvSpPr>
        <p:spPr/>
        <p:txBody>
          <a:bodyPr/>
          <a:lstStyle/>
          <a:p>
            <a:fld id="{3BA4F9EC-809D-4D41-9B06-87E3F580E0B8}" type="datetimeFigureOut">
              <a:rPr lang="en-US" smtClean="0"/>
              <a:t>11/13/2025</a:t>
            </a:fld>
            <a:endParaRPr lang="en-US"/>
          </a:p>
        </p:txBody>
      </p:sp>
      <p:sp>
        <p:nvSpPr>
          <p:cNvPr id="5" name="Footer Placeholder 4">
            <a:extLst>
              <a:ext uri="{FF2B5EF4-FFF2-40B4-BE49-F238E27FC236}">
                <a16:creationId xmlns:a16="http://schemas.microsoft.com/office/drawing/2014/main" id="{90D18231-50C3-490C-9164-D4445F4672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AC0501-4496-43CE-83B3-7F780A928F1E}"/>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24263441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D8BBF59-43F7-4E74-A208-E1505B2AB96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FE4B590-01A6-4A5E-864A-5F86A011C7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96EC3-5468-417F-B552-AB06C1752C4B}"/>
              </a:ext>
            </a:extLst>
          </p:cNvPr>
          <p:cNvSpPr>
            <a:spLocks noGrp="1"/>
          </p:cNvSpPr>
          <p:nvPr>
            <p:ph type="dt" sz="half" idx="10"/>
          </p:nvPr>
        </p:nvSpPr>
        <p:spPr/>
        <p:txBody>
          <a:bodyPr/>
          <a:lstStyle/>
          <a:p>
            <a:fld id="{3BA4F9EC-809D-4D41-9B06-87E3F580E0B8}" type="datetimeFigureOut">
              <a:rPr lang="en-US" smtClean="0"/>
              <a:t>11/13/2025</a:t>
            </a:fld>
            <a:endParaRPr lang="en-US"/>
          </a:p>
        </p:txBody>
      </p:sp>
      <p:sp>
        <p:nvSpPr>
          <p:cNvPr id="5" name="Footer Placeholder 4">
            <a:extLst>
              <a:ext uri="{FF2B5EF4-FFF2-40B4-BE49-F238E27FC236}">
                <a16:creationId xmlns:a16="http://schemas.microsoft.com/office/drawing/2014/main" id="{378CEEDA-4627-4985-8D7F-EADBCF095B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F4B4EF-552A-46AD-9D2C-02FC4F778F8E}"/>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18788265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558516D-06B2-484E-BDAE-F5CF708737C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6D66E01-1D0C-4C7B-99B1-EB71C263681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C19706-72BC-4D4D-90A0-B483AC9BC7A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BA4F9EC-809D-4D41-9B06-87E3F580E0B8}" type="datetimeFigureOut">
              <a:rPr lang="en-US" smtClean="0"/>
              <a:t>11/13/2025</a:t>
            </a:fld>
            <a:endParaRPr lang="en-US"/>
          </a:p>
        </p:txBody>
      </p:sp>
      <p:sp>
        <p:nvSpPr>
          <p:cNvPr id="5" name="Footer Placeholder 4">
            <a:extLst>
              <a:ext uri="{FF2B5EF4-FFF2-40B4-BE49-F238E27FC236}">
                <a16:creationId xmlns:a16="http://schemas.microsoft.com/office/drawing/2014/main" id="{9FB54820-D488-4906-B445-B54E2090805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44DD8F5-3B82-4CA3-8448-BE8540CCFCF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AB33D9-C86E-4293-8517-F31EAB871996}" type="slidenum">
              <a:rPr lang="en-US" smtClean="0"/>
              <a:t>‹#›</a:t>
            </a:fld>
            <a:endParaRPr lang="en-US"/>
          </a:p>
        </p:txBody>
      </p:sp>
    </p:spTree>
    <p:extLst>
      <p:ext uri="{BB962C8B-B14F-4D97-AF65-F5344CB8AC3E}">
        <p14:creationId xmlns:p14="http://schemas.microsoft.com/office/powerpoint/2010/main" val="38186542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7.xml"/><Relationship Id="rId1" Type="http://schemas.openxmlformats.org/officeDocument/2006/relationships/video" Target="https://www.youtube.com/embed/4y2WGjl_9n4?feature=oembed"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www.flickr.com/photos/tambako/4683722308/" TargetMode="External"/><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hyperlink" Target="https://brilliantstar19.org/videos/bahai/bh-51-ServiceIsFreedom.mp4"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Volunteers packing essentials in carton boxes for charity">
            <a:extLst>
              <a:ext uri="{FF2B5EF4-FFF2-40B4-BE49-F238E27FC236}">
                <a16:creationId xmlns:a16="http://schemas.microsoft.com/office/drawing/2014/main" id="{AA91FE91-83C0-B485-EF92-AC32956306B4}"/>
              </a:ext>
            </a:extLst>
          </p:cNvPr>
          <p:cNvPicPr>
            <a:picLocks noChangeAspect="1"/>
          </p:cNvPicPr>
          <p:nvPr/>
        </p:nvPicPr>
        <p:blipFill rotWithShape="1">
          <a:blip r:embed="rId2">
            <a:alphaModFix amt="50000"/>
            <a:extLst>
              <a:ext uri="{28A0092B-C50C-407E-A947-70E740481C1C}">
                <a14:useLocalDpi xmlns:a14="http://schemas.microsoft.com/office/drawing/2010/main" val="0"/>
              </a:ext>
            </a:extLst>
          </a:blip>
          <a:srcRect t="11338" b="4392"/>
          <a:stretch/>
        </p:blipFill>
        <p:spPr>
          <a:xfrm>
            <a:off x="20" y="1"/>
            <a:ext cx="12191980" cy="6857999"/>
          </a:xfrm>
          <a:prstGeom prst="rect">
            <a:avLst/>
          </a:prstGeom>
        </p:spPr>
      </p:pic>
      <p:sp>
        <p:nvSpPr>
          <p:cNvPr id="2" name="Title 1">
            <a:extLst>
              <a:ext uri="{FF2B5EF4-FFF2-40B4-BE49-F238E27FC236}">
                <a16:creationId xmlns:a16="http://schemas.microsoft.com/office/drawing/2014/main" id="{B33FC32D-E0B5-430B-823C-3ABFA6DED295}"/>
              </a:ext>
            </a:extLst>
          </p:cNvPr>
          <p:cNvSpPr>
            <a:spLocks noGrp="1"/>
          </p:cNvSpPr>
          <p:nvPr>
            <p:ph type="ctrTitle"/>
          </p:nvPr>
        </p:nvSpPr>
        <p:spPr>
          <a:xfrm>
            <a:off x="1767192" y="2896164"/>
            <a:ext cx="7785370" cy="1065671"/>
          </a:xfrm>
        </p:spPr>
        <p:txBody>
          <a:bodyPr>
            <a:normAutofit/>
          </a:bodyPr>
          <a:lstStyle/>
          <a:p>
            <a:r>
              <a:rPr lang="en-US" b="1" dirty="0">
                <a:solidFill>
                  <a:srgbClr val="FFFFFF"/>
                </a:solidFill>
                <a:latin typeface="Arial" panose="020B0604020202020204" pitchFamily="34" charset="0"/>
                <a:cs typeface="Arial" panose="020B0604020202020204" pitchFamily="34" charset="0"/>
              </a:rPr>
              <a:t>Service &amp; Servitude</a:t>
            </a:r>
          </a:p>
        </p:txBody>
      </p:sp>
      <p:sp>
        <p:nvSpPr>
          <p:cNvPr id="3" name="Subtitle 2">
            <a:extLst>
              <a:ext uri="{FF2B5EF4-FFF2-40B4-BE49-F238E27FC236}">
                <a16:creationId xmlns:a16="http://schemas.microsoft.com/office/drawing/2014/main" id="{9F9DF4EE-3BB9-492A-9046-A1A46A4ECAC6}"/>
              </a:ext>
            </a:extLst>
          </p:cNvPr>
          <p:cNvSpPr>
            <a:spLocks noGrp="1"/>
          </p:cNvSpPr>
          <p:nvPr>
            <p:ph type="subTitle" idx="1"/>
          </p:nvPr>
        </p:nvSpPr>
        <p:spPr>
          <a:xfrm>
            <a:off x="9831421" y="6134119"/>
            <a:ext cx="2133600" cy="393141"/>
          </a:xfrm>
        </p:spPr>
        <p:txBody>
          <a:bodyPr>
            <a:normAutofit lnSpcReduction="10000"/>
          </a:bodyPr>
          <a:lstStyle/>
          <a:p>
            <a:r>
              <a:rPr lang="en-US" b="1" dirty="0">
                <a:solidFill>
                  <a:srgbClr val="FFFFFF"/>
                </a:solidFill>
              </a:rPr>
              <a:t>Tucker, GA</a:t>
            </a:r>
          </a:p>
        </p:txBody>
      </p:sp>
    </p:spTree>
    <p:extLst>
      <p:ext uri="{BB962C8B-B14F-4D97-AF65-F5344CB8AC3E}">
        <p14:creationId xmlns:p14="http://schemas.microsoft.com/office/powerpoint/2010/main" val="285290177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STRIVE- Baha'i Music Video">
            <a:hlinkClick r:id="" action="ppaction://media"/>
            <a:extLst>
              <a:ext uri="{FF2B5EF4-FFF2-40B4-BE49-F238E27FC236}">
                <a16:creationId xmlns:a16="http://schemas.microsoft.com/office/drawing/2014/main" id="{F9485367-836A-4DE5-8789-CE389102C927}"/>
              </a:ext>
            </a:extLst>
          </p:cNvPr>
          <p:cNvPicPr>
            <a:picLocks noRot="1" noChangeAspect="1"/>
          </p:cNvPicPr>
          <p:nvPr>
            <a:videoFile r:link="rId1"/>
          </p:nvPr>
        </p:nvPicPr>
        <p:blipFill>
          <a:blip r:embed="rId3"/>
          <a:stretch>
            <a:fillRect/>
          </a:stretch>
        </p:blipFill>
        <p:spPr>
          <a:xfrm>
            <a:off x="1526721" y="4082"/>
            <a:ext cx="9138557" cy="6853918"/>
          </a:xfrm>
          <a:prstGeom prst="rect">
            <a:avLst/>
          </a:prstGeom>
        </p:spPr>
      </p:pic>
    </p:spTree>
    <p:extLst>
      <p:ext uri="{BB962C8B-B14F-4D97-AF65-F5344CB8AC3E}">
        <p14:creationId xmlns:p14="http://schemas.microsoft.com/office/powerpoint/2010/main" val="3634982794"/>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bouquet of colorful flowers&#10;&#10;Description automatically generated with medium confidence">
            <a:extLst>
              <a:ext uri="{FF2B5EF4-FFF2-40B4-BE49-F238E27FC236}">
                <a16:creationId xmlns:a16="http://schemas.microsoft.com/office/drawing/2014/main" id="{33E3543C-24F7-0AA1-ABF8-9F2FE5E2237F}"/>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4430" r="18310"/>
          <a:stretch/>
        </p:blipFill>
        <p:spPr>
          <a:xfrm>
            <a:off x="1" y="10"/>
            <a:ext cx="6936390" cy="6857990"/>
          </a:xfrm>
          <a:prstGeom prst="rect">
            <a:avLst/>
          </a:prstGeom>
        </p:spPr>
      </p:pic>
      <p:sp>
        <p:nvSpPr>
          <p:cNvPr id="3" name="TextBox 2">
            <a:extLst>
              <a:ext uri="{FF2B5EF4-FFF2-40B4-BE49-F238E27FC236}">
                <a16:creationId xmlns:a16="http://schemas.microsoft.com/office/drawing/2014/main" id="{788E7BDF-8689-331C-49FB-74614262BF09}"/>
              </a:ext>
            </a:extLst>
          </p:cNvPr>
          <p:cNvSpPr txBox="1"/>
          <p:nvPr/>
        </p:nvSpPr>
        <p:spPr>
          <a:xfrm>
            <a:off x="7651576" y="1854262"/>
            <a:ext cx="3822189" cy="3149476"/>
          </a:xfrm>
          <a:prstGeom prst="rect">
            <a:avLst/>
          </a:prstGeom>
        </p:spPr>
        <p:txBody>
          <a:bodyPr vert="horz" lIns="91440" tIns="45720" rIns="91440" bIns="45720" rtlCol="0">
            <a:normAutofit/>
          </a:bodyPr>
          <a:lstStyle/>
          <a:p>
            <a:pPr marR="0">
              <a:lnSpc>
                <a:spcPct val="90000"/>
              </a:lnSpc>
              <a:spcBef>
                <a:spcPts val="0"/>
              </a:spcBef>
              <a:spcAft>
                <a:spcPts val="800"/>
              </a:spcAft>
            </a:pPr>
            <a:r>
              <a:rPr lang="en-US" sz="2400" b="1" dirty="0">
                <a:effectLst/>
              </a:rPr>
              <a:t>Know that the conditions of existence are limited to the conditions of servitude, of prophethood and of Deity, but the divine and the contingent perfections are unlimited.</a:t>
            </a:r>
          </a:p>
          <a:p>
            <a:pPr marR="0" algn="r">
              <a:lnSpc>
                <a:spcPct val="90000"/>
              </a:lnSpc>
              <a:spcBef>
                <a:spcPts val="0"/>
              </a:spcBef>
              <a:spcAft>
                <a:spcPts val="0"/>
              </a:spcAft>
            </a:pPr>
            <a:r>
              <a:rPr lang="en-US" sz="2000" b="1" dirty="0">
                <a:effectLst/>
              </a:rPr>
              <a:t>‘Abdu’l-Bahá, </a:t>
            </a:r>
          </a:p>
          <a:p>
            <a:pPr marR="0" algn="r">
              <a:lnSpc>
                <a:spcPct val="90000"/>
              </a:lnSpc>
              <a:spcBef>
                <a:spcPts val="0"/>
              </a:spcBef>
              <a:spcAft>
                <a:spcPts val="0"/>
              </a:spcAft>
            </a:pPr>
            <a:r>
              <a:rPr lang="en-US" sz="2000" b="1" i="1" dirty="0">
                <a:effectLst/>
              </a:rPr>
              <a:t>Some Answered Questions</a:t>
            </a:r>
            <a:r>
              <a:rPr lang="en-US" sz="2000" b="1" dirty="0">
                <a:effectLst/>
              </a:rPr>
              <a:t>, p. 130</a:t>
            </a:r>
          </a:p>
        </p:txBody>
      </p:sp>
    </p:spTree>
    <p:extLst>
      <p:ext uri="{BB962C8B-B14F-4D97-AF65-F5344CB8AC3E}">
        <p14:creationId xmlns:p14="http://schemas.microsoft.com/office/powerpoint/2010/main" val="87831380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F59E89E-0936-D088-C91C-78549C6D0B98}"/>
              </a:ext>
            </a:extLst>
          </p:cNvPr>
          <p:cNvSpPr txBox="1"/>
          <p:nvPr/>
        </p:nvSpPr>
        <p:spPr>
          <a:xfrm>
            <a:off x="655320" y="905232"/>
            <a:ext cx="3444240" cy="5047536"/>
          </a:xfrm>
          <a:prstGeom prst="rect">
            <a:avLst/>
          </a:prstGeom>
          <a:noFill/>
        </p:spPr>
        <p:txBody>
          <a:bodyPr wrap="square">
            <a:spAutoFit/>
          </a:bodyPr>
          <a:lstStyle/>
          <a:p>
            <a:r>
              <a:rPr lang="en-US" sz="2200" b="1" dirty="0"/>
              <a:t>Say: True liberty consisteth in man’s submission unto My commandments, little as ye know it...The liberty that profiteth you is to be found nowhere except in complete servitude unto God, the Eternal Truth. Whoso hath tasted of its sweetness will refuse to barter it for all the dominion of earth and heaven.</a:t>
            </a:r>
          </a:p>
          <a:p>
            <a:pPr algn="r"/>
            <a:r>
              <a:rPr lang="en-US" b="1" dirty="0"/>
              <a:t>Bahá’u’lláh</a:t>
            </a:r>
          </a:p>
          <a:p>
            <a:pPr algn="r"/>
            <a:r>
              <a:rPr lang="en-US" b="1" i="1" dirty="0"/>
              <a:t>Gleanings</a:t>
            </a:r>
            <a:r>
              <a:rPr lang="en-US" b="1" dirty="0"/>
              <a:t>, 159.4</a:t>
            </a:r>
          </a:p>
        </p:txBody>
      </p:sp>
      <p:pic>
        <p:nvPicPr>
          <p:cNvPr id="2" name="Picture 1">
            <a:extLst>
              <a:ext uri="{FF2B5EF4-FFF2-40B4-BE49-F238E27FC236}">
                <a16:creationId xmlns:a16="http://schemas.microsoft.com/office/drawing/2014/main" id="{26E18DD6-B6F1-F0D1-D87E-7B9E5F74523E}"/>
              </a:ext>
            </a:extLst>
          </p:cNvPr>
          <p:cNvPicPr>
            <a:picLocks noChangeAspect="1"/>
          </p:cNvPicPr>
          <p:nvPr/>
        </p:nvPicPr>
        <p:blipFill>
          <a:blip r:embed="rId2"/>
          <a:stretch>
            <a:fillRect/>
          </a:stretch>
        </p:blipFill>
        <p:spPr>
          <a:xfrm>
            <a:off x="4483816" y="0"/>
            <a:ext cx="7708184" cy="6858000"/>
          </a:xfrm>
          <a:prstGeom prst="rect">
            <a:avLst/>
          </a:prstGeom>
        </p:spPr>
      </p:pic>
    </p:spTree>
    <p:extLst>
      <p:ext uri="{BB962C8B-B14F-4D97-AF65-F5344CB8AC3E}">
        <p14:creationId xmlns:p14="http://schemas.microsoft.com/office/powerpoint/2010/main" val="1183967223"/>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FBD46A1-00E4-C33C-3C89-05CCF1021F9A}"/>
              </a:ext>
            </a:extLst>
          </p:cNvPr>
          <p:cNvSpPr txBox="1"/>
          <p:nvPr/>
        </p:nvSpPr>
        <p:spPr>
          <a:xfrm>
            <a:off x="766568" y="1944651"/>
            <a:ext cx="3321338" cy="2968698"/>
          </a:xfrm>
          <a:prstGeom prst="rect">
            <a:avLst/>
          </a:prstGeom>
          <a:noFill/>
        </p:spPr>
        <p:txBody>
          <a:bodyPr wrap="square">
            <a:spAutoFit/>
          </a:bodyPr>
          <a:lstStyle/>
          <a:p>
            <a:pPr marL="0" marR="0">
              <a:lnSpc>
                <a:spcPct val="107000"/>
              </a:lnSpc>
              <a:spcBef>
                <a:spcPts val="0"/>
              </a:spcBef>
              <a:spcAft>
                <a:spcPts val="0"/>
              </a:spcAft>
            </a:pPr>
            <a:r>
              <a:rPr lang="en-US" sz="2800" b="1" dirty="0">
                <a:effectLst/>
                <a:latin typeface="Arial" panose="020B0604020202020204" pitchFamily="34" charset="0"/>
                <a:ea typeface="Calibri" panose="020F0502020204030204" pitchFamily="34" charset="0"/>
              </a:rPr>
              <a:t>Man’s merit lieth in service and virtue and not in the pageantry of wealth and riches.</a:t>
            </a:r>
          </a:p>
          <a:p>
            <a:pPr marL="0" marR="0" algn="r">
              <a:lnSpc>
                <a:spcPct val="107000"/>
              </a:lnSpc>
              <a:spcBef>
                <a:spcPts val="0"/>
              </a:spcBef>
              <a:spcAft>
                <a:spcPts val="0"/>
              </a:spcAft>
            </a:pPr>
            <a:r>
              <a:rPr lang="en-US" sz="1800" b="1" dirty="0">
                <a:effectLst/>
                <a:latin typeface="Arial" panose="020B0604020202020204" pitchFamily="34" charset="0"/>
                <a:ea typeface="Calibri" panose="020F0502020204030204" pitchFamily="34" charset="0"/>
              </a:rPr>
              <a:t>Bahá’u’lláh</a:t>
            </a:r>
          </a:p>
          <a:p>
            <a:pPr marL="0" marR="0" algn="r">
              <a:lnSpc>
                <a:spcPct val="107000"/>
              </a:lnSpc>
              <a:spcBef>
                <a:spcPts val="0"/>
              </a:spcBef>
              <a:spcAft>
                <a:spcPts val="0"/>
              </a:spcAft>
            </a:pPr>
            <a:r>
              <a:rPr lang="en-US" sz="1800" b="1" i="1" dirty="0">
                <a:effectLst/>
                <a:latin typeface="Arial" panose="020B0604020202020204" pitchFamily="34" charset="0"/>
                <a:ea typeface="Calibri" panose="020F0502020204030204" pitchFamily="34" charset="0"/>
              </a:rPr>
              <a:t>Tablets of Bahá’u’lláh</a:t>
            </a:r>
            <a:r>
              <a:rPr lang="en-US" sz="1800" b="1" dirty="0">
                <a:effectLst/>
                <a:latin typeface="Arial" panose="020B0604020202020204" pitchFamily="34" charset="0"/>
                <a:ea typeface="Calibri" panose="020F0502020204030204" pitchFamily="34" charset="0"/>
              </a:rPr>
              <a:t>, p. 138</a:t>
            </a:r>
          </a:p>
        </p:txBody>
      </p:sp>
      <p:pic>
        <p:nvPicPr>
          <p:cNvPr id="4" name="Picture 3">
            <a:extLst>
              <a:ext uri="{FF2B5EF4-FFF2-40B4-BE49-F238E27FC236}">
                <a16:creationId xmlns:a16="http://schemas.microsoft.com/office/drawing/2014/main" id="{D107275A-C58F-9355-DDA0-39DC68237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69333" y="0"/>
            <a:ext cx="7622667" cy="6858000"/>
          </a:xfrm>
          <a:prstGeom prst="rect">
            <a:avLst/>
          </a:prstGeom>
        </p:spPr>
      </p:pic>
    </p:spTree>
    <p:extLst>
      <p:ext uri="{BB962C8B-B14F-4D97-AF65-F5344CB8AC3E}">
        <p14:creationId xmlns:p14="http://schemas.microsoft.com/office/powerpoint/2010/main" val="354204607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5DF40726-9B19-4165-9C26-757D16E19E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63DBBA6E-9C11-81D4-6A0C-2FD6C736878C}"/>
              </a:ext>
            </a:extLst>
          </p:cNvPr>
          <p:cNvSpPr txBox="1"/>
          <p:nvPr/>
        </p:nvSpPr>
        <p:spPr>
          <a:xfrm>
            <a:off x="838200" y="1415247"/>
            <a:ext cx="4571999" cy="3776975"/>
          </a:xfrm>
          <a:prstGeom prst="rect">
            <a:avLst/>
          </a:prstGeom>
        </p:spPr>
        <p:txBody>
          <a:bodyPr vert="horz" lIns="91440" tIns="45720" rIns="91440" bIns="45720" rtlCol="0">
            <a:normAutofit/>
          </a:bodyPr>
          <a:lstStyle/>
          <a:p>
            <a:r>
              <a:rPr lang="en-US" sz="2200" b="1" dirty="0"/>
              <a:t>They who follow Me must strive, under all circumstances, to promote the welfare of whosoever will arise for the triumph of My Cause, and must at all times prove their devotion and fidelity unto him. Happy is the man that hearkeneth and observeth My counsel. Woe unto him that faileth to fulfil My wish.</a:t>
            </a:r>
          </a:p>
          <a:p>
            <a:pPr algn="r"/>
            <a:r>
              <a:rPr lang="en-US" b="1" dirty="0"/>
              <a:t>Bahá'u'lláh</a:t>
            </a:r>
          </a:p>
          <a:p>
            <a:pPr algn="r"/>
            <a:r>
              <a:rPr lang="en-US" b="1" i="1" dirty="0"/>
              <a:t>Gleanings</a:t>
            </a:r>
            <a:r>
              <a:rPr lang="en-US" b="1" dirty="0"/>
              <a:t>, p. 207</a:t>
            </a:r>
          </a:p>
        </p:txBody>
      </p:sp>
      <p:pic>
        <p:nvPicPr>
          <p:cNvPr id="4" name="Picture 3">
            <a:extLst>
              <a:ext uri="{FF2B5EF4-FFF2-40B4-BE49-F238E27FC236}">
                <a16:creationId xmlns:a16="http://schemas.microsoft.com/office/drawing/2014/main" id="{BE4DECCF-863F-13C3-062C-CD902FE6A5B0}"/>
              </a:ext>
            </a:extLst>
          </p:cNvPr>
          <p:cNvPicPr>
            <a:picLocks noChangeAspect="1"/>
          </p:cNvPicPr>
          <p:nvPr/>
        </p:nvPicPr>
        <p:blipFill rotWithShape="1">
          <a:blip r:embed="rId2"/>
          <a:srcRect l="28717" r="6160" b="-2"/>
          <a:stretch/>
        </p:blipFill>
        <p:spPr>
          <a:xfrm>
            <a:off x="6190488" y="566928"/>
            <a:ext cx="5157216" cy="5286197"/>
          </a:xfrm>
          <a:prstGeom prst="rect">
            <a:avLst/>
          </a:prstGeom>
        </p:spPr>
      </p:pic>
      <p:sp>
        <p:nvSpPr>
          <p:cNvPr id="16" name="Rectangle 15">
            <a:extLst>
              <a:ext uri="{FF2B5EF4-FFF2-40B4-BE49-F238E27FC236}">
                <a16:creationId xmlns:a16="http://schemas.microsoft.com/office/drawing/2014/main" id="{2089CB41-F399-4AEB-980C-5BFB1049CB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6112341"/>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7" name="Rectangle 16">
            <a:extLst>
              <a:ext uri="{FF2B5EF4-FFF2-40B4-BE49-F238E27FC236}">
                <a16:creationId xmlns:a16="http://schemas.microsoft.com/office/drawing/2014/main" id="{1BFC967B-3DD6-463D-9DB9-6E4419AE0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096768" y="3817404"/>
            <a:ext cx="54864" cy="4572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Tree>
    <p:extLst>
      <p:ext uri="{BB962C8B-B14F-4D97-AF65-F5344CB8AC3E}">
        <p14:creationId xmlns:p14="http://schemas.microsoft.com/office/powerpoint/2010/main" val="1672187394"/>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6BFA1D3-F72B-47CD-24D6-A46738F5919F}"/>
              </a:ext>
            </a:extLst>
          </p:cNvPr>
          <p:cNvSpPr txBox="1"/>
          <p:nvPr/>
        </p:nvSpPr>
        <p:spPr>
          <a:xfrm>
            <a:off x="8191500" y="936010"/>
            <a:ext cx="3787140" cy="4985980"/>
          </a:xfrm>
          <a:prstGeom prst="rect">
            <a:avLst/>
          </a:prstGeom>
          <a:noFill/>
        </p:spPr>
        <p:txBody>
          <a:bodyPr wrap="square">
            <a:spAutoFit/>
          </a:bodyPr>
          <a:lstStyle/>
          <a:p>
            <a:r>
              <a:rPr lang="en-US" sz="2200" b="1" dirty="0"/>
              <a:t>The teaching work should under all conditions be actively pursued by the believers because divine confirmations are dependent upon it. Should a Bahá'í refrain from being fully, vigorously and wholeheartedly involved in the teaching work he will undoubtedly be deprived of the blessings of the Abhá Kingdom.</a:t>
            </a:r>
          </a:p>
          <a:p>
            <a:pPr algn="r"/>
            <a:r>
              <a:rPr lang="en-US" b="1" dirty="0"/>
              <a:t>‘Abdu'l-Bahá</a:t>
            </a:r>
          </a:p>
          <a:p>
            <a:pPr algn="r"/>
            <a:r>
              <a:rPr lang="en-US" b="1" i="1" dirty="0"/>
              <a:t>Selections From the Writings of ‘Abdu’l-Bahá</a:t>
            </a:r>
            <a:r>
              <a:rPr lang="en-US" b="1" dirty="0"/>
              <a:t>, p. 268</a:t>
            </a:r>
          </a:p>
        </p:txBody>
      </p:sp>
      <p:pic>
        <p:nvPicPr>
          <p:cNvPr id="2" name="Picture 1">
            <a:extLst>
              <a:ext uri="{FF2B5EF4-FFF2-40B4-BE49-F238E27FC236}">
                <a16:creationId xmlns:a16="http://schemas.microsoft.com/office/drawing/2014/main" id="{CD29F825-0045-E9F8-1979-B1295E970427}"/>
              </a:ext>
            </a:extLst>
          </p:cNvPr>
          <p:cNvPicPr>
            <a:picLocks noChangeAspect="1"/>
          </p:cNvPicPr>
          <p:nvPr/>
        </p:nvPicPr>
        <p:blipFill>
          <a:blip r:embed="rId2"/>
          <a:stretch>
            <a:fillRect/>
          </a:stretch>
        </p:blipFill>
        <p:spPr>
          <a:xfrm>
            <a:off x="492030" y="1075372"/>
            <a:ext cx="7394670" cy="4707255"/>
          </a:xfrm>
          <a:prstGeom prst="rect">
            <a:avLst/>
          </a:prstGeom>
        </p:spPr>
      </p:pic>
    </p:spTree>
    <p:extLst>
      <p:ext uri="{BB962C8B-B14F-4D97-AF65-F5344CB8AC3E}">
        <p14:creationId xmlns:p14="http://schemas.microsoft.com/office/powerpoint/2010/main" val="184749849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FC16B8C-4F89-0366-58D2-A8FAF9A13FEF}"/>
              </a:ext>
            </a:extLst>
          </p:cNvPr>
          <p:cNvSpPr txBox="1"/>
          <p:nvPr/>
        </p:nvSpPr>
        <p:spPr>
          <a:xfrm>
            <a:off x="685800" y="2090172"/>
            <a:ext cx="3619500" cy="2677656"/>
          </a:xfrm>
          <a:prstGeom prst="rect">
            <a:avLst/>
          </a:prstGeom>
          <a:noFill/>
        </p:spPr>
        <p:txBody>
          <a:bodyPr wrap="square">
            <a:spAutoFit/>
          </a:bodyPr>
          <a:lstStyle/>
          <a:p>
            <a:r>
              <a:rPr lang="en-US" sz="2200" b="1" dirty="0"/>
              <a:t>Arise ye, under all conditions, to render service to the Cause, for God will assuredly assist you through the power of His sovereignty which overshadoweth the worlds.</a:t>
            </a:r>
          </a:p>
          <a:p>
            <a:pPr algn="r"/>
            <a:r>
              <a:rPr lang="en-US" b="1" dirty="0"/>
              <a:t>Bahá'u'lláh</a:t>
            </a:r>
          </a:p>
          <a:p>
            <a:pPr algn="r"/>
            <a:r>
              <a:rPr lang="en-US" b="1" i="1" dirty="0"/>
              <a:t>The Kitáb-i-Áqdás</a:t>
            </a:r>
            <a:r>
              <a:rPr lang="en-US" b="1" dirty="0"/>
              <a:t>, K 74</a:t>
            </a:r>
          </a:p>
        </p:txBody>
      </p:sp>
      <p:pic>
        <p:nvPicPr>
          <p:cNvPr id="2" name="Picture 1">
            <a:extLst>
              <a:ext uri="{FF2B5EF4-FFF2-40B4-BE49-F238E27FC236}">
                <a16:creationId xmlns:a16="http://schemas.microsoft.com/office/drawing/2014/main" id="{71B4DAEE-0F11-4696-2C76-D78D968AC1D5}"/>
              </a:ext>
            </a:extLst>
          </p:cNvPr>
          <p:cNvPicPr>
            <a:picLocks noChangeAspect="1"/>
          </p:cNvPicPr>
          <p:nvPr/>
        </p:nvPicPr>
        <p:blipFill>
          <a:blip r:embed="rId2"/>
          <a:stretch>
            <a:fillRect/>
          </a:stretch>
        </p:blipFill>
        <p:spPr>
          <a:xfrm>
            <a:off x="5023444" y="498203"/>
            <a:ext cx="6547526" cy="5861594"/>
          </a:xfrm>
          <a:prstGeom prst="rect">
            <a:avLst/>
          </a:prstGeom>
        </p:spPr>
      </p:pic>
    </p:spTree>
    <p:extLst>
      <p:ext uri="{BB962C8B-B14F-4D97-AF65-F5344CB8AC3E}">
        <p14:creationId xmlns:p14="http://schemas.microsoft.com/office/powerpoint/2010/main" val="575837280"/>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9D142A6-A7D2-B57D-968F-F82D8A51E085}"/>
              </a:ext>
            </a:extLst>
          </p:cNvPr>
          <p:cNvSpPr txBox="1"/>
          <p:nvPr/>
        </p:nvSpPr>
        <p:spPr>
          <a:xfrm>
            <a:off x="836997" y="723900"/>
            <a:ext cx="4481162" cy="5410199"/>
          </a:xfrm>
          <a:prstGeom prst="rect">
            <a:avLst/>
          </a:prstGeom>
        </p:spPr>
        <p:txBody>
          <a:bodyPr vert="horz" lIns="91440" tIns="45720" rIns="91440" bIns="45720" rtlCol="0">
            <a:normAutofit/>
          </a:bodyPr>
          <a:lstStyle/>
          <a:p>
            <a:r>
              <a:rPr lang="en-US" sz="2200" b="1" dirty="0"/>
              <a:t>Now is the time for service, and for servitude unto the Lord. Release yourselves from all distracting thoughts, deliver the Message with an eloquent tongue, adorn your assemblages with praise of the Beloved, till bounty shall descend in overwhelming floods and dress the world in fresh greenery and blossoms. This streaming bounty is even the counsels, admonitions, instructions, and injunctions of Almighty God.</a:t>
            </a:r>
          </a:p>
          <a:p>
            <a:pPr algn="r"/>
            <a:r>
              <a:rPr lang="en-US" b="1" dirty="0"/>
              <a:t>'Abdu'l-Bahá</a:t>
            </a:r>
          </a:p>
          <a:p>
            <a:pPr algn="r"/>
            <a:r>
              <a:rPr lang="en-US" b="1" i="1" dirty="0"/>
              <a:t>Selections From the Writings of ‘Abdu’l-Bahá</a:t>
            </a:r>
            <a:r>
              <a:rPr lang="en-US" b="1" dirty="0"/>
              <a:t>, p. 318</a:t>
            </a:r>
          </a:p>
        </p:txBody>
      </p:sp>
      <p:pic>
        <p:nvPicPr>
          <p:cNvPr id="6" name="Picture 5">
            <a:extLst>
              <a:ext uri="{FF2B5EF4-FFF2-40B4-BE49-F238E27FC236}">
                <a16:creationId xmlns:a16="http://schemas.microsoft.com/office/drawing/2014/main" id="{6BF04E9E-CFFE-09BB-F518-3B6ACD3D26CE}"/>
              </a:ext>
            </a:extLst>
          </p:cNvPr>
          <p:cNvPicPr>
            <a:picLocks noChangeAspect="1"/>
          </p:cNvPicPr>
          <p:nvPr/>
        </p:nvPicPr>
        <p:blipFill rotWithShape="1">
          <a:blip r:embed="rId2"/>
          <a:srcRect l="8972" r="35243" b="1"/>
          <a:stretch/>
        </p:blipFill>
        <p:spPr>
          <a:xfrm>
            <a:off x="6095999" y="962793"/>
            <a:ext cx="3310976" cy="3338524"/>
          </a:xfrm>
          <a:custGeom>
            <a:avLst/>
            <a:gdLst/>
            <a:ahLst/>
            <a:cxnLst/>
            <a:rect l="l" t="t" r="r" b="b"/>
            <a:pathLst>
              <a:path w="3310976" h="3338524">
                <a:moveTo>
                  <a:pt x="1591218" y="85"/>
                </a:moveTo>
                <a:cubicBezTo>
                  <a:pt x="2019814" y="3576"/>
                  <a:pt x="2638443" y="115405"/>
                  <a:pt x="2908708" y="414594"/>
                </a:cubicBezTo>
                <a:cubicBezTo>
                  <a:pt x="3217582" y="756524"/>
                  <a:pt x="3391632" y="1577051"/>
                  <a:pt x="3273985" y="2056571"/>
                </a:cubicBezTo>
                <a:cubicBezTo>
                  <a:pt x="3156338" y="2536091"/>
                  <a:pt x="2660115" y="3146495"/>
                  <a:pt x="2202824" y="3291719"/>
                </a:cubicBezTo>
                <a:cubicBezTo>
                  <a:pt x="1745532" y="3436943"/>
                  <a:pt x="897162" y="3224283"/>
                  <a:pt x="530231" y="2927911"/>
                </a:cubicBezTo>
                <a:cubicBezTo>
                  <a:pt x="163300" y="2631538"/>
                  <a:pt x="20038" y="1902822"/>
                  <a:pt x="1236" y="1513479"/>
                </a:cubicBezTo>
                <a:cubicBezTo>
                  <a:pt x="-17565" y="1124137"/>
                  <a:pt x="180834" y="843261"/>
                  <a:pt x="417417" y="591847"/>
                </a:cubicBezTo>
                <a:cubicBezTo>
                  <a:pt x="653999" y="340434"/>
                  <a:pt x="1005522" y="34534"/>
                  <a:pt x="1420738" y="4992"/>
                </a:cubicBezTo>
                <a:cubicBezTo>
                  <a:pt x="1472640" y="1299"/>
                  <a:pt x="1529990" y="-414"/>
                  <a:pt x="1591218" y="85"/>
                </a:cubicBezTo>
                <a:close/>
              </a:path>
            </a:pathLst>
          </a:custGeom>
        </p:spPr>
      </p:pic>
      <p:pic>
        <p:nvPicPr>
          <p:cNvPr id="8" name="Picture 7">
            <a:extLst>
              <a:ext uri="{FF2B5EF4-FFF2-40B4-BE49-F238E27FC236}">
                <a16:creationId xmlns:a16="http://schemas.microsoft.com/office/drawing/2014/main" id="{B429931E-B0ED-D6BE-3C36-6FF7BF22A54F}"/>
              </a:ext>
            </a:extLst>
          </p:cNvPr>
          <p:cNvPicPr>
            <a:picLocks noChangeAspect="1"/>
          </p:cNvPicPr>
          <p:nvPr/>
        </p:nvPicPr>
        <p:blipFill rotWithShape="1">
          <a:blip r:embed="rId3"/>
          <a:srcRect l="25920" r="11446" b="-2"/>
          <a:stretch/>
        </p:blipFill>
        <p:spPr>
          <a:xfrm>
            <a:off x="9270966" y="-16585"/>
            <a:ext cx="2932313" cy="2984579"/>
          </a:xfrm>
          <a:custGeom>
            <a:avLst/>
            <a:gdLst/>
            <a:ahLst/>
            <a:cxnLst/>
            <a:rect l="l" t="t" r="r" b="b"/>
            <a:pathLst>
              <a:path w="2932313" h="2984579">
                <a:moveTo>
                  <a:pt x="593506" y="0"/>
                </a:moveTo>
                <a:lnTo>
                  <a:pt x="2932313" y="0"/>
                </a:lnTo>
                <a:lnTo>
                  <a:pt x="2932313" y="2497889"/>
                </a:lnTo>
                <a:lnTo>
                  <a:pt x="2882217" y="2548524"/>
                </a:lnTo>
                <a:cubicBezTo>
                  <a:pt x="2670009" y="2744428"/>
                  <a:pt x="2398412" y="2854000"/>
                  <a:pt x="2044169" y="2957557"/>
                </a:cubicBezTo>
                <a:cubicBezTo>
                  <a:pt x="1516036" y="3077897"/>
                  <a:pt x="872365" y="2771546"/>
                  <a:pt x="537731" y="2526646"/>
                </a:cubicBezTo>
                <a:cubicBezTo>
                  <a:pt x="237676" y="2219933"/>
                  <a:pt x="102690" y="1680915"/>
                  <a:pt x="36364" y="1488164"/>
                </a:cubicBezTo>
                <a:cubicBezTo>
                  <a:pt x="5826" y="1350288"/>
                  <a:pt x="-12118" y="1215834"/>
                  <a:pt x="9517" y="1097852"/>
                </a:cubicBezTo>
                <a:cubicBezTo>
                  <a:pt x="112086" y="538509"/>
                  <a:pt x="322625" y="225535"/>
                  <a:pt x="569177" y="18111"/>
                </a:cubicBezTo>
                <a:close/>
              </a:path>
            </a:pathLst>
          </a:custGeom>
        </p:spPr>
      </p:pic>
      <p:sp>
        <p:nvSpPr>
          <p:cNvPr id="13" name="Freeform: Shape 12">
            <a:extLst>
              <a:ext uri="{FF2B5EF4-FFF2-40B4-BE49-F238E27FC236}">
                <a16:creationId xmlns:a16="http://schemas.microsoft.com/office/drawing/2014/main" id="{D18F9937-D035-C8CB-D4BE-0545C0941F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493515" flipH="1">
            <a:off x="10461429" y="3344428"/>
            <a:ext cx="331954" cy="354880"/>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 name="connsiteX0" fmla="*/ 618490 w 4786397"/>
              <a:gd name="connsiteY0" fmla="*/ 334011 h 4492102"/>
              <a:gd name="connsiteX1" fmla="*/ 3990493 w 4786397"/>
              <a:gd name="connsiteY1" fmla="*/ 118959 h 4492102"/>
              <a:gd name="connsiteX2" fmla="*/ 4762261 w 4786397"/>
              <a:gd name="connsiteY2" fmla="*/ 1434061 h 4492102"/>
              <a:gd name="connsiteX3" fmla="*/ 4477383 w 4786397"/>
              <a:gd name="connsiteY3" fmla="*/ 3337242 h 4492102"/>
              <a:gd name="connsiteX4" fmla="*/ 3446218 w 4786397"/>
              <a:gd name="connsiteY4" fmla="*/ 4373010 h 4492102"/>
              <a:gd name="connsiteX5" fmla="*/ 1100888 w 4786397"/>
              <a:gd name="connsiteY5" fmla="*/ 4185391 h 4492102"/>
              <a:gd name="connsiteX6" fmla="*/ 59712 w 4786397"/>
              <a:gd name="connsiteY6" fmla="*/ 2523820 h 4492102"/>
              <a:gd name="connsiteX7" fmla="*/ 618490 w 4786397"/>
              <a:gd name="connsiteY7" fmla="*/ 334011 h 4492102"/>
              <a:gd name="connsiteX0" fmla="*/ 618490 w 4880845"/>
              <a:gd name="connsiteY0" fmla="*/ 334011 h 4207111"/>
              <a:gd name="connsiteX1" fmla="*/ 3990493 w 4880845"/>
              <a:gd name="connsiteY1" fmla="*/ 118959 h 4207111"/>
              <a:gd name="connsiteX2" fmla="*/ 4762261 w 4880845"/>
              <a:gd name="connsiteY2" fmla="*/ 1434061 h 4207111"/>
              <a:gd name="connsiteX3" fmla="*/ 4477383 w 4880845"/>
              <a:gd name="connsiteY3" fmla="*/ 3337242 h 4207111"/>
              <a:gd name="connsiteX4" fmla="*/ 1100888 w 4880845"/>
              <a:gd name="connsiteY4" fmla="*/ 4185391 h 4207111"/>
              <a:gd name="connsiteX5" fmla="*/ 59712 w 4880845"/>
              <a:gd name="connsiteY5" fmla="*/ 2523820 h 4207111"/>
              <a:gd name="connsiteX6" fmla="*/ 618490 w 4880845"/>
              <a:gd name="connsiteY6" fmla="*/ 334011 h 4207111"/>
              <a:gd name="connsiteX0" fmla="*/ 618490 w 4708128"/>
              <a:gd name="connsiteY0" fmla="*/ 334011 h 4207111"/>
              <a:gd name="connsiteX1" fmla="*/ 3990493 w 4708128"/>
              <a:gd name="connsiteY1" fmla="*/ 118959 h 4207111"/>
              <a:gd name="connsiteX2" fmla="*/ 4477383 w 4708128"/>
              <a:gd name="connsiteY2" fmla="*/ 3337242 h 4207111"/>
              <a:gd name="connsiteX3" fmla="*/ 1100888 w 4708128"/>
              <a:gd name="connsiteY3" fmla="*/ 4185391 h 4207111"/>
              <a:gd name="connsiteX4" fmla="*/ 59712 w 4708128"/>
              <a:gd name="connsiteY4" fmla="*/ 2523820 h 4207111"/>
              <a:gd name="connsiteX5" fmla="*/ 618490 w 4708128"/>
              <a:gd name="connsiteY5" fmla="*/ 334011 h 4207111"/>
              <a:gd name="connsiteX0" fmla="*/ 618490 w 4659985"/>
              <a:gd name="connsiteY0" fmla="*/ 334011 h 4457960"/>
              <a:gd name="connsiteX1" fmla="*/ 3990493 w 4659985"/>
              <a:gd name="connsiteY1" fmla="*/ 118959 h 4457960"/>
              <a:gd name="connsiteX2" fmla="*/ 4477383 w 4659985"/>
              <a:gd name="connsiteY2" fmla="*/ 3337242 h 4457960"/>
              <a:gd name="connsiteX3" fmla="*/ 1750735 w 4659985"/>
              <a:gd name="connsiteY3" fmla="*/ 4436235 h 4457960"/>
              <a:gd name="connsiteX4" fmla="*/ 59712 w 4659985"/>
              <a:gd name="connsiteY4" fmla="*/ 2523820 h 4457960"/>
              <a:gd name="connsiteX5" fmla="*/ 618490 w 4659985"/>
              <a:gd name="connsiteY5" fmla="*/ 334011 h 4457960"/>
              <a:gd name="connsiteX0" fmla="*/ 577306 w 4618801"/>
              <a:gd name="connsiteY0" fmla="*/ 304401 h 4428350"/>
              <a:gd name="connsiteX1" fmla="*/ 3949309 w 4618801"/>
              <a:gd name="connsiteY1" fmla="*/ 89349 h 4428350"/>
              <a:gd name="connsiteX2" fmla="*/ 4436199 w 4618801"/>
              <a:gd name="connsiteY2" fmla="*/ 3307632 h 4428350"/>
              <a:gd name="connsiteX3" fmla="*/ 1709551 w 4618801"/>
              <a:gd name="connsiteY3" fmla="*/ 4406625 h 4428350"/>
              <a:gd name="connsiteX4" fmla="*/ 18528 w 4618801"/>
              <a:gd name="connsiteY4" fmla="*/ 2494210 h 4428350"/>
              <a:gd name="connsiteX5" fmla="*/ 577306 w 4618801"/>
              <a:gd name="connsiteY5" fmla="*/ 304401 h 4428350"/>
              <a:gd name="connsiteX0" fmla="*/ 577306 w 4618801"/>
              <a:gd name="connsiteY0" fmla="*/ 571581 h 4695530"/>
              <a:gd name="connsiteX1" fmla="*/ 3949309 w 4618801"/>
              <a:gd name="connsiteY1" fmla="*/ 356529 h 4695530"/>
              <a:gd name="connsiteX2" fmla="*/ 4436199 w 4618801"/>
              <a:gd name="connsiteY2" fmla="*/ 3574812 h 4695530"/>
              <a:gd name="connsiteX3" fmla="*/ 1709551 w 4618801"/>
              <a:gd name="connsiteY3" fmla="*/ 4673805 h 4695530"/>
              <a:gd name="connsiteX4" fmla="*/ 18528 w 4618801"/>
              <a:gd name="connsiteY4" fmla="*/ 2761390 h 4695530"/>
              <a:gd name="connsiteX5" fmla="*/ 577306 w 4618801"/>
              <a:gd name="connsiteY5" fmla="*/ 571581 h 4695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18801" h="4695530">
                <a:moveTo>
                  <a:pt x="577306" y="571581"/>
                </a:moveTo>
                <a:cubicBezTo>
                  <a:pt x="692934" y="285307"/>
                  <a:pt x="2764297" y="-427981"/>
                  <a:pt x="3949309" y="356529"/>
                </a:cubicBezTo>
                <a:cubicBezTo>
                  <a:pt x="4592458" y="857067"/>
                  <a:pt x="4809492" y="2855266"/>
                  <a:pt x="4436199" y="3574812"/>
                </a:cubicBezTo>
                <a:cubicBezTo>
                  <a:pt x="4062906" y="4294358"/>
                  <a:pt x="2445829" y="4809375"/>
                  <a:pt x="1709551" y="4673805"/>
                </a:cubicBezTo>
                <a:cubicBezTo>
                  <a:pt x="1145133" y="4365607"/>
                  <a:pt x="130365" y="3390625"/>
                  <a:pt x="18528" y="2761390"/>
                </a:cubicBezTo>
                <a:cubicBezTo>
                  <a:pt x="-109257" y="2084308"/>
                  <a:pt x="461678" y="857855"/>
                  <a:pt x="577306" y="571581"/>
                </a:cubicBez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CC845DF2-F1F4-03D1-5627-CF4E6BF887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1838920" flipH="1">
            <a:off x="7249512" y="5215145"/>
            <a:ext cx="434218" cy="424437"/>
          </a:xfrm>
          <a:custGeom>
            <a:avLst/>
            <a:gdLst>
              <a:gd name="connsiteX0" fmla="*/ 14793 w 1356327"/>
              <a:gd name="connsiteY0" fmla="*/ 970823 h 1353988"/>
              <a:gd name="connsiteX1" fmla="*/ 314198 w 1356327"/>
              <a:gd name="connsiteY1" fmla="*/ 1245952 h 1353988"/>
              <a:gd name="connsiteX2" fmla="*/ 435579 w 1356327"/>
              <a:gd name="connsiteY2" fmla="*/ 1286412 h 1353988"/>
              <a:gd name="connsiteX3" fmla="*/ 937285 w 1356327"/>
              <a:gd name="connsiteY3" fmla="*/ 1334965 h 1353988"/>
              <a:gd name="connsiteX4" fmla="*/ 1301427 w 1356327"/>
              <a:gd name="connsiteY4" fmla="*/ 938455 h 1353988"/>
              <a:gd name="connsiteX5" fmla="*/ 1349979 w 1356327"/>
              <a:gd name="connsiteY5" fmla="*/ 566221 h 1353988"/>
              <a:gd name="connsiteX6" fmla="*/ 1252874 w 1356327"/>
              <a:gd name="connsiteY6" fmla="*/ 193988 h 1353988"/>
              <a:gd name="connsiteX7" fmla="*/ 880641 w 1356327"/>
              <a:gd name="connsiteY7" fmla="*/ 88791 h 1353988"/>
              <a:gd name="connsiteX8" fmla="*/ 637880 w 1356327"/>
              <a:gd name="connsiteY8" fmla="*/ 7871 h 1353988"/>
              <a:gd name="connsiteX9" fmla="*/ 209002 w 1356327"/>
              <a:gd name="connsiteY9" fmla="*/ 291092 h 1353988"/>
              <a:gd name="connsiteX10" fmla="*/ 63345 w 1356327"/>
              <a:gd name="connsiteY10" fmla="*/ 485301 h 1353988"/>
              <a:gd name="connsiteX11" fmla="*/ 14793 w 1356327"/>
              <a:gd name="connsiteY11" fmla="*/ 970823 h 1353988"/>
              <a:gd name="connsiteX0" fmla="*/ 14793 w 1356327"/>
              <a:gd name="connsiteY0" fmla="*/ 972135 h 1355300"/>
              <a:gd name="connsiteX1" fmla="*/ 314198 w 1356327"/>
              <a:gd name="connsiteY1" fmla="*/ 1247264 h 1355300"/>
              <a:gd name="connsiteX2" fmla="*/ 435579 w 1356327"/>
              <a:gd name="connsiteY2" fmla="*/ 1287724 h 1355300"/>
              <a:gd name="connsiteX3" fmla="*/ 937285 w 1356327"/>
              <a:gd name="connsiteY3" fmla="*/ 1336277 h 1355300"/>
              <a:gd name="connsiteX4" fmla="*/ 1301427 w 1356327"/>
              <a:gd name="connsiteY4" fmla="*/ 939767 h 1355300"/>
              <a:gd name="connsiteX5" fmla="*/ 1349979 w 1356327"/>
              <a:gd name="connsiteY5" fmla="*/ 567533 h 1355300"/>
              <a:gd name="connsiteX6" fmla="*/ 1252874 w 1356327"/>
              <a:gd name="connsiteY6" fmla="*/ 195300 h 1355300"/>
              <a:gd name="connsiteX7" fmla="*/ 880641 w 1356327"/>
              <a:gd name="connsiteY7" fmla="*/ 90103 h 1355300"/>
              <a:gd name="connsiteX8" fmla="*/ 637880 w 1356327"/>
              <a:gd name="connsiteY8" fmla="*/ 9183 h 1355300"/>
              <a:gd name="connsiteX9" fmla="*/ 209002 w 1356327"/>
              <a:gd name="connsiteY9" fmla="*/ 292404 h 1355300"/>
              <a:gd name="connsiteX10" fmla="*/ 63345 w 1356327"/>
              <a:gd name="connsiteY10" fmla="*/ 486613 h 1355300"/>
              <a:gd name="connsiteX11" fmla="*/ 14793 w 1356327"/>
              <a:gd name="connsiteY11" fmla="*/ 972135 h 1355300"/>
              <a:gd name="connsiteX0" fmla="*/ 14793 w 1356327"/>
              <a:gd name="connsiteY0" fmla="*/ 970824 h 1353989"/>
              <a:gd name="connsiteX1" fmla="*/ 314198 w 1356327"/>
              <a:gd name="connsiteY1" fmla="*/ 1245953 h 1353989"/>
              <a:gd name="connsiteX2" fmla="*/ 435579 w 1356327"/>
              <a:gd name="connsiteY2" fmla="*/ 1286413 h 1353989"/>
              <a:gd name="connsiteX3" fmla="*/ 937285 w 1356327"/>
              <a:gd name="connsiteY3" fmla="*/ 1334966 h 1353989"/>
              <a:gd name="connsiteX4" fmla="*/ 1301427 w 1356327"/>
              <a:gd name="connsiteY4" fmla="*/ 938456 h 1353989"/>
              <a:gd name="connsiteX5" fmla="*/ 1349979 w 1356327"/>
              <a:gd name="connsiteY5" fmla="*/ 566222 h 1353989"/>
              <a:gd name="connsiteX6" fmla="*/ 1252874 w 1356327"/>
              <a:gd name="connsiteY6" fmla="*/ 193989 h 1353989"/>
              <a:gd name="connsiteX7" fmla="*/ 918348 w 1356327"/>
              <a:gd name="connsiteY7" fmla="*/ 88792 h 1353989"/>
              <a:gd name="connsiteX8" fmla="*/ 637880 w 1356327"/>
              <a:gd name="connsiteY8" fmla="*/ 7872 h 1353989"/>
              <a:gd name="connsiteX9" fmla="*/ 209002 w 1356327"/>
              <a:gd name="connsiteY9" fmla="*/ 291093 h 1353989"/>
              <a:gd name="connsiteX10" fmla="*/ 63345 w 1356327"/>
              <a:gd name="connsiteY10" fmla="*/ 485302 h 1353989"/>
              <a:gd name="connsiteX11" fmla="*/ 14793 w 1356327"/>
              <a:gd name="connsiteY11" fmla="*/ 970824 h 1353989"/>
              <a:gd name="connsiteX0" fmla="*/ 14793 w 1356327"/>
              <a:gd name="connsiteY0" fmla="*/ 882394 h 1265559"/>
              <a:gd name="connsiteX1" fmla="*/ 314198 w 1356327"/>
              <a:gd name="connsiteY1" fmla="*/ 1157523 h 1265559"/>
              <a:gd name="connsiteX2" fmla="*/ 435579 w 1356327"/>
              <a:gd name="connsiteY2" fmla="*/ 1197983 h 1265559"/>
              <a:gd name="connsiteX3" fmla="*/ 937285 w 1356327"/>
              <a:gd name="connsiteY3" fmla="*/ 1246536 h 1265559"/>
              <a:gd name="connsiteX4" fmla="*/ 1301427 w 1356327"/>
              <a:gd name="connsiteY4" fmla="*/ 850026 h 1265559"/>
              <a:gd name="connsiteX5" fmla="*/ 1349979 w 1356327"/>
              <a:gd name="connsiteY5" fmla="*/ 477792 h 1265559"/>
              <a:gd name="connsiteX6" fmla="*/ 1252874 w 1356327"/>
              <a:gd name="connsiteY6" fmla="*/ 105559 h 1265559"/>
              <a:gd name="connsiteX7" fmla="*/ 918348 w 1356327"/>
              <a:gd name="connsiteY7" fmla="*/ 362 h 1265559"/>
              <a:gd name="connsiteX8" fmla="*/ 566236 w 1356327"/>
              <a:gd name="connsiteY8" fmla="*/ 75927 h 1265559"/>
              <a:gd name="connsiteX9" fmla="*/ 209002 w 1356327"/>
              <a:gd name="connsiteY9" fmla="*/ 202663 h 1265559"/>
              <a:gd name="connsiteX10" fmla="*/ 63345 w 1356327"/>
              <a:gd name="connsiteY10" fmla="*/ 396872 h 1265559"/>
              <a:gd name="connsiteX11" fmla="*/ 14793 w 1356327"/>
              <a:gd name="connsiteY11" fmla="*/ 882394 h 1265559"/>
              <a:gd name="connsiteX0" fmla="*/ 14793 w 1356327"/>
              <a:gd name="connsiteY0" fmla="*/ 905493 h 1288658"/>
              <a:gd name="connsiteX1" fmla="*/ 314198 w 1356327"/>
              <a:gd name="connsiteY1" fmla="*/ 1180622 h 1288658"/>
              <a:gd name="connsiteX2" fmla="*/ 435579 w 1356327"/>
              <a:gd name="connsiteY2" fmla="*/ 1221082 h 1288658"/>
              <a:gd name="connsiteX3" fmla="*/ 937285 w 1356327"/>
              <a:gd name="connsiteY3" fmla="*/ 1269635 h 1288658"/>
              <a:gd name="connsiteX4" fmla="*/ 1301427 w 1356327"/>
              <a:gd name="connsiteY4" fmla="*/ 873125 h 1288658"/>
              <a:gd name="connsiteX5" fmla="*/ 1349979 w 1356327"/>
              <a:gd name="connsiteY5" fmla="*/ 500891 h 1288658"/>
              <a:gd name="connsiteX6" fmla="*/ 1252874 w 1356327"/>
              <a:gd name="connsiteY6" fmla="*/ 128658 h 1288658"/>
              <a:gd name="connsiteX7" fmla="*/ 918348 w 1356327"/>
              <a:gd name="connsiteY7" fmla="*/ 23461 h 1288658"/>
              <a:gd name="connsiteX8" fmla="*/ 519102 w 1356327"/>
              <a:gd name="connsiteY8" fmla="*/ 17955 h 1288658"/>
              <a:gd name="connsiteX9" fmla="*/ 209002 w 1356327"/>
              <a:gd name="connsiteY9" fmla="*/ 225762 h 1288658"/>
              <a:gd name="connsiteX10" fmla="*/ 63345 w 1356327"/>
              <a:gd name="connsiteY10" fmla="*/ 419971 h 1288658"/>
              <a:gd name="connsiteX11" fmla="*/ 14793 w 1356327"/>
              <a:gd name="connsiteY11" fmla="*/ 905493 h 1288658"/>
              <a:gd name="connsiteX0" fmla="*/ 14793 w 1360084"/>
              <a:gd name="connsiteY0" fmla="*/ 912051 h 1295216"/>
              <a:gd name="connsiteX1" fmla="*/ 314198 w 1360084"/>
              <a:gd name="connsiteY1" fmla="*/ 1187180 h 1295216"/>
              <a:gd name="connsiteX2" fmla="*/ 435579 w 1360084"/>
              <a:gd name="connsiteY2" fmla="*/ 1227640 h 1295216"/>
              <a:gd name="connsiteX3" fmla="*/ 937285 w 1360084"/>
              <a:gd name="connsiteY3" fmla="*/ 1276193 h 1295216"/>
              <a:gd name="connsiteX4" fmla="*/ 1301427 w 1360084"/>
              <a:gd name="connsiteY4" fmla="*/ 879683 h 1295216"/>
              <a:gd name="connsiteX5" fmla="*/ 1349979 w 1360084"/>
              <a:gd name="connsiteY5" fmla="*/ 507449 h 1295216"/>
              <a:gd name="connsiteX6" fmla="*/ 1201969 w 1360084"/>
              <a:gd name="connsiteY6" fmla="*/ 257765 h 1295216"/>
              <a:gd name="connsiteX7" fmla="*/ 918348 w 1360084"/>
              <a:gd name="connsiteY7" fmla="*/ 30019 h 1295216"/>
              <a:gd name="connsiteX8" fmla="*/ 519102 w 1360084"/>
              <a:gd name="connsiteY8" fmla="*/ 24513 h 1295216"/>
              <a:gd name="connsiteX9" fmla="*/ 209002 w 1360084"/>
              <a:gd name="connsiteY9" fmla="*/ 232320 h 1295216"/>
              <a:gd name="connsiteX10" fmla="*/ 63345 w 1360084"/>
              <a:gd name="connsiteY10" fmla="*/ 426529 h 1295216"/>
              <a:gd name="connsiteX11" fmla="*/ 14793 w 1360084"/>
              <a:gd name="connsiteY11" fmla="*/ 912051 h 1295216"/>
              <a:gd name="connsiteX0" fmla="*/ 14793 w 1360224"/>
              <a:gd name="connsiteY0" fmla="*/ 907038 h 1290203"/>
              <a:gd name="connsiteX1" fmla="*/ 314198 w 1360224"/>
              <a:gd name="connsiteY1" fmla="*/ 1182167 h 1290203"/>
              <a:gd name="connsiteX2" fmla="*/ 435579 w 1360224"/>
              <a:gd name="connsiteY2" fmla="*/ 1222627 h 1290203"/>
              <a:gd name="connsiteX3" fmla="*/ 937285 w 1360224"/>
              <a:gd name="connsiteY3" fmla="*/ 1271180 h 1290203"/>
              <a:gd name="connsiteX4" fmla="*/ 1301427 w 1360224"/>
              <a:gd name="connsiteY4" fmla="*/ 874670 h 1290203"/>
              <a:gd name="connsiteX5" fmla="*/ 1349979 w 1360224"/>
              <a:gd name="connsiteY5" fmla="*/ 502436 h 1290203"/>
              <a:gd name="connsiteX6" fmla="*/ 1200083 w 1360224"/>
              <a:gd name="connsiteY6" fmla="*/ 162255 h 1290203"/>
              <a:gd name="connsiteX7" fmla="*/ 918348 w 1360224"/>
              <a:gd name="connsiteY7" fmla="*/ 25006 h 1290203"/>
              <a:gd name="connsiteX8" fmla="*/ 519102 w 1360224"/>
              <a:gd name="connsiteY8" fmla="*/ 19500 h 1290203"/>
              <a:gd name="connsiteX9" fmla="*/ 209002 w 1360224"/>
              <a:gd name="connsiteY9" fmla="*/ 227307 h 1290203"/>
              <a:gd name="connsiteX10" fmla="*/ 63345 w 1360224"/>
              <a:gd name="connsiteY10" fmla="*/ 421516 h 1290203"/>
              <a:gd name="connsiteX11" fmla="*/ 14793 w 1360224"/>
              <a:gd name="connsiteY11" fmla="*/ 907038 h 1290203"/>
              <a:gd name="connsiteX0" fmla="*/ 14793 w 1345120"/>
              <a:gd name="connsiteY0" fmla="*/ 907038 h 1290203"/>
              <a:gd name="connsiteX1" fmla="*/ 314198 w 1345120"/>
              <a:gd name="connsiteY1" fmla="*/ 1182167 h 1290203"/>
              <a:gd name="connsiteX2" fmla="*/ 435579 w 1345120"/>
              <a:gd name="connsiteY2" fmla="*/ 1222627 h 1290203"/>
              <a:gd name="connsiteX3" fmla="*/ 937285 w 1345120"/>
              <a:gd name="connsiteY3" fmla="*/ 1271180 h 1290203"/>
              <a:gd name="connsiteX4" fmla="*/ 1301427 w 1345120"/>
              <a:gd name="connsiteY4" fmla="*/ 874670 h 1290203"/>
              <a:gd name="connsiteX5" fmla="*/ 1327355 w 1345120"/>
              <a:gd name="connsiteY5" fmla="*/ 504322 h 1290203"/>
              <a:gd name="connsiteX6" fmla="*/ 1200083 w 1345120"/>
              <a:gd name="connsiteY6" fmla="*/ 162255 h 1290203"/>
              <a:gd name="connsiteX7" fmla="*/ 918348 w 1345120"/>
              <a:gd name="connsiteY7" fmla="*/ 25006 h 1290203"/>
              <a:gd name="connsiteX8" fmla="*/ 519102 w 1345120"/>
              <a:gd name="connsiteY8" fmla="*/ 19500 h 1290203"/>
              <a:gd name="connsiteX9" fmla="*/ 209002 w 1345120"/>
              <a:gd name="connsiteY9" fmla="*/ 227307 h 1290203"/>
              <a:gd name="connsiteX10" fmla="*/ 63345 w 1345120"/>
              <a:gd name="connsiteY10" fmla="*/ 421516 h 1290203"/>
              <a:gd name="connsiteX11" fmla="*/ 14793 w 1345120"/>
              <a:gd name="connsiteY11" fmla="*/ 907038 h 1290203"/>
              <a:gd name="connsiteX0" fmla="*/ 11763 w 1342090"/>
              <a:gd name="connsiteY0" fmla="*/ 907038 h 1289887"/>
              <a:gd name="connsiteX1" fmla="*/ 267805 w 1342090"/>
              <a:gd name="connsiteY1" fmla="*/ 1197250 h 1289887"/>
              <a:gd name="connsiteX2" fmla="*/ 432549 w 1342090"/>
              <a:gd name="connsiteY2" fmla="*/ 1222627 h 1289887"/>
              <a:gd name="connsiteX3" fmla="*/ 934255 w 1342090"/>
              <a:gd name="connsiteY3" fmla="*/ 1271180 h 1289887"/>
              <a:gd name="connsiteX4" fmla="*/ 1298397 w 1342090"/>
              <a:gd name="connsiteY4" fmla="*/ 874670 h 1289887"/>
              <a:gd name="connsiteX5" fmla="*/ 1324325 w 1342090"/>
              <a:gd name="connsiteY5" fmla="*/ 504322 h 1289887"/>
              <a:gd name="connsiteX6" fmla="*/ 1197053 w 1342090"/>
              <a:gd name="connsiteY6" fmla="*/ 162255 h 1289887"/>
              <a:gd name="connsiteX7" fmla="*/ 915318 w 1342090"/>
              <a:gd name="connsiteY7" fmla="*/ 25006 h 1289887"/>
              <a:gd name="connsiteX8" fmla="*/ 516072 w 1342090"/>
              <a:gd name="connsiteY8" fmla="*/ 19500 h 1289887"/>
              <a:gd name="connsiteX9" fmla="*/ 205972 w 1342090"/>
              <a:gd name="connsiteY9" fmla="*/ 227307 h 1289887"/>
              <a:gd name="connsiteX10" fmla="*/ 60315 w 1342090"/>
              <a:gd name="connsiteY10" fmla="*/ 421516 h 1289887"/>
              <a:gd name="connsiteX11" fmla="*/ 11763 w 1342090"/>
              <a:gd name="connsiteY11" fmla="*/ 907038 h 1289887"/>
              <a:gd name="connsiteX0" fmla="*/ 11763 w 1342090"/>
              <a:gd name="connsiteY0" fmla="*/ 907038 h 1306674"/>
              <a:gd name="connsiteX1" fmla="*/ 267805 w 1342090"/>
              <a:gd name="connsiteY1" fmla="*/ 1197250 h 1306674"/>
              <a:gd name="connsiteX2" fmla="*/ 472142 w 1342090"/>
              <a:gd name="connsiteY2" fmla="*/ 1279188 h 1306674"/>
              <a:gd name="connsiteX3" fmla="*/ 934255 w 1342090"/>
              <a:gd name="connsiteY3" fmla="*/ 1271180 h 1306674"/>
              <a:gd name="connsiteX4" fmla="*/ 1298397 w 1342090"/>
              <a:gd name="connsiteY4" fmla="*/ 874670 h 1306674"/>
              <a:gd name="connsiteX5" fmla="*/ 1324325 w 1342090"/>
              <a:gd name="connsiteY5" fmla="*/ 504322 h 1306674"/>
              <a:gd name="connsiteX6" fmla="*/ 1197053 w 1342090"/>
              <a:gd name="connsiteY6" fmla="*/ 162255 h 1306674"/>
              <a:gd name="connsiteX7" fmla="*/ 915318 w 1342090"/>
              <a:gd name="connsiteY7" fmla="*/ 25006 h 1306674"/>
              <a:gd name="connsiteX8" fmla="*/ 516072 w 1342090"/>
              <a:gd name="connsiteY8" fmla="*/ 19500 h 1306674"/>
              <a:gd name="connsiteX9" fmla="*/ 205972 w 1342090"/>
              <a:gd name="connsiteY9" fmla="*/ 227307 h 1306674"/>
              <a:gd name="connsiteX10" fmla="*/ 60315 w 1342090"/>
              <a:gd name="connsiteY10" fmla="*/ 421516 h 1306674"/>
              <a:gd name="connsiteX11" fmla="*/ 11763 w 1342090"/>
              <a:gd name="connsiteY11" fmla="*/ 907038 h 1306674"/>
              <a:gd name="connsiteX0" fmla="*/ 11763 w 1339519"/>
              <a:gd name="connsiteY0" fmla="*/ 907038 h 1309345"/>
              <a:gd name="connsiteX1" fmla="*/ 267805 w 1339519"/>
              <a:gd name="connsiteY1" fmla="*/ 1197250 h 1309345"/>
              <a:gd name="connsiteX2" fmla="*/ 472142 w 1339519"/>
              <a:gd name="connsiteY2" fmla="*/ 1279188 h 1309345"/>
              <a:gd name="connsiteX3" fmla="*/ 977618 w 1339519"/>
              <a:gd name="connsiteY3" fmla="*/ 1274951 h 1309345"/>
              <a:gd name="connsiteX4" fmla="*/ 1298397 w 1339519"/>
              <a:gd name="connsiteY4" fmla="*/ 874670 h 1309345"/>
              <a:gd name="connsiteX5" fmla="*/ 1324325 w 1339519"/>
              <a:gd name="connsiteY5" fmla="*/ 504322 h 1309345"/>
              <a:gd name="connsiteX6" fmla="*/ 1197053 w 1339519"/>
              <a:gd name="connsiteY6" fmla="*/ 162255 h 1309345"/>
              <a:gd name="connsiteX7" fmla="*/ 915318 w 1339519"/>
              <a:gd name="connsiteY7" fmla="*/ 25006 h 1309345"/>
              <a:gd name="connsiteX8" fmla="*/ 516072 w 1339519"/>
              <a:gd name="connsiteY8" fmla="*/ 19500 h 1309345"/>
              <a:gd name="connsiteX9" fmla="*/ 205972 w 1339519"/>
              <a:gd name="connsiteY9" fmla="*/ 227307 h 1309345"/>
              <a:gd name="connsiteX10" fmla="*/ 60315 w 1339519"/>
              <a:gd name="connsiteY10" fmla="*/ 421516 h 1309345"/>
              <a:gd name="connsiteX11" fmla="*/ 11763 w 1339519"/>
              <a:gd name="connsiteY11" fmla="*/ 907038 h 1309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39519" h="1309345">
                <a:moveTo>
                  <a:pt x="11763" y="907038"/>
                </a:moveTo>
                <a:cubicBezTo>
                  <a:pt x="46345" y="1036327"/>
                  <a:pt x="191075" y="1135225"/>
                  <a:pt x="267805" y="1197250"/>
                </a:cubicBezTo>
                <a:cubicBezTo>
                  <a:pt x="344535" y="1259275"/>
                  <a:pt x="353840" y="1266238"/>
                  <a:pt x="472142" y="1279188"/>
                </a:cubicBezTo>
                <a:cubicBezTo>
                  <a:pt x="590444" y="1292138"/>
                  <a:pt x="839909" y="1342371"/>
                  <a:pt x="977618" y="1274951"/>
                </a:cubicBezTo>
                <a:cubicBezTo>
                  <a:pt x="1115327" y="1207531"/>
                  <a:pt x="1240613" y="1003108"/>
                  <a:pt x="1298397" y="874670"/>
                </a:cubicBezTo>
                <a:cubicBezTo>
                  <a:pt x="1356182" y="746232"/>
                  <a:pt x="1341216" y="623058"/>
                  <a:pt x="1324325" y="504322"/>
                </a:cubicBezTo>
                <a:cubicBezTo>
                  <a:pt x="1307434" y="385586"/>
                  <a:pt x="1265221" y="242141"/>
                  <a:pt x="1197053" y="162255"/>
                </a:cubicBezTo>
                <a:cubicBezTo>
                  <a:pt x="1128885" y="82369"/>
                  <a:pt x="1028815" y="48798"/>
                  <a:pt x="915318" y="25006"/>
                </a:cubicBezTo>
                <a:cubicBezTo>
                  <a:pt x="801821" y="1214"/>
                  <a:pt x="634296" y="-14217"/>
                  <a:pt x="516072" y="19500"/>
                </a:cubicBezTo>
                <a:cubicBezTo>
                  <a:pt x="397848" y="53217"/>
                  <a:pt x="301728" y="147735"/>
                  <a:pt x="205972" y="227307"/>
                </a:cubicBezTo>
                <a:cubicBezTo>
                  <a:pt x="110216" y="306879"/>
                  <a:pt x="94032" y="316319"/>
                  <a:pt x="60315" y="421516"/>
                </a:cubicBezTo>
                <a:cubicBezTo>
                  <a:pt x="26598" y="526712"/>
                  <a:pt x="-22819" y="777749"/>
                  <a:pt x="11763" y="907038"/>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A21EFCA0-8848-C633-7607-43902CAE4295}"/>
              </a:ext>
            </a:extLst>
          </p:cNvPr>
          <p:cNvPicPr>
            <a:picLocks noChangeAspect="1"/>
          </p:cNvPicPr>
          <p:nvPr/>
        </p:nvPicPr>
        <p:blipFill rotWithShape="1">
          <a:blip r:embed="rId4"/>
          <a:srcRect l="13589" r="10626" b="3"/>
          <a:stretch/>
        </p:blipFill>
        <p:spPr>
          <a:xfrm>
            <a:off x="8152422" y="3795326"/>
            <a:ext cx="3543703" cy="3062676"/>
          </a:xfrm>
          <a:custGeom>
            <a:avLst/>
            <a:gdLst/>
            <a:ahLst/>
            <a:cxnLst/>
            <a:rect l="l" t="t" r="r" b="b"/>
            <a:pathLst>
              <a:path w="3543703" h="3062676">
                <a:moveTo>
                  <a:pt x="1562261" y="138"/>
                </a:moveTo>
                <a:cubicBezTo>
                  <a:pt x="1847369" y="3997"/>
                  <a:pt x="2289506" y="88314"/>
                  <a:pt x="2493120" y="160658"/>
                </a:cubicBezTo>
                <a:cubicBezTo>
                  <a:pt x="2725822" y="286651"/>
                  <a:pt x="3066907" y="485112"/>
                  <a:pt x="3260935" y="764447"/>
                </a:cubicBezTo>
                <a:cubicBezTo>
                  <a:pt x="3405013" y="950977"/>
                  <a:pt x="3553890" y="1438102"/>
                  <a:pt x="3543156" y="1801931"/>
                </a:cubicBezTo>
                <a:cubicBezTo>
                  <a:pt x="3532422" y="2165760"/>
                  <a:pt x="3471297" y="2651263"/>
                  <a:pt x="3196528" y="2947420"/>
                </a:cubicBezTo>
                <a:cubicBezTo>
                  <a:pt x="3144281" y="3010875"/>
                  <a:pt x="3106727" y="3040042"/>
                  <a:pt x="3072441" y="3062676"/>
                </a:cubicBezTo>
                <a:lnTo>
                  <a:pt x="744592" y="3062676"/>
                </a:lnTo>
                <a:lnTo>
                  <a:pt x="546545" y="3060244"/>
                </a:lnTo>
                <a:cubicBezTo>
                  <a:pt x="218871" y="2778031"/>
                  <a:pt x="94388" y="2369251"/>
                  <a:pt x="35311" y="2037503"/>
                </a:cubicBezTo>
                <a:cubicBezTo>
                  <a:pt x="-103120" y="1142501"/>
                  <a:pt x="193541" y="908430"/>
                  <a:pt x="439087" y="622399"/>
                </a:cubicBezTo>
                <a:cubicBezTo>
                  <a:pt x="684633" y="336368"/>
                  <a:pt x="1185502" y="27698"/>
                  <a:pt x="1450839" y="3680"/>
                </a:cubicBezTo>
                <a:cubicBezTo>
                  <a:pt x="1484006" y="678"/>
                  <a:pt x="1521531" y="-413"/>
                  <a:pt x="1562261" y="138"/>
                </a:cubicBezTo>
                <a:close/>
              </a:path>
            </a:pathLst>
          </a:custGeom>
        </p:spPr>
      </p:pic>
      <p:grpSp>
        <p:nvGrpSpPr>
          <p:cNvPr id="17" name="Group 16">
            <a:extLst>
              <a:ext uri="{FF2B5EF4-FFF2-40B4-BE49-F238E27FC236}">
                <a16:creationId xmlns:a16="http://schemas.microsoft.com/office/drawing/2014/main" id="{19823B0C-C308-259A-8E6B-0235EEBF56C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962023" y="3447762"/>
            <a:ext cx="1431919" cy="814128"/>
            <a:chOff x="10962023" y="3447762"/>
            <a:chExt cx="1431919" cy="814128"/>
          </a:xfrm>
        </p:grpSpPr>
        <p:sp>
          <p:nvSpPr>
            <p:cNvPr id="18" name="Freeform: Shape 17">
              <a:extLst>
                <a:ext uri="{FF2B5EF4-FFF2-40B4-BE49-F238E27FC236}">
                  <a16:creationId xmlns:a16="http://schemas.microsoft.com/office/drawing/2014/main" id="{03FAF91D-2DC0-F3D4-F2F2-A2B5C1085A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469866" flipH="1">
              <a:off x="10962023" y="3447762"/>
              <a:ext cx="1431919" cy="814128"/>
            </a:xfrm>
            <a:custGeom>
              <a:avLst/>
              <a:gdLst>
                <a:gd name="connsiteX0" fmla="*/ 0 w 1431919"/>
                <a:gd name="connsiteY0" fmla="*/ 580424 h 814128"/>
                <a:gd name="connsiteX1" fmla="*/ 356329 w 1431919"/>
                <a:gd name="connsiteY1" fmla="*/ 670214 h 814128"/>
                <a:gd name="connsiteX2" fmla="*/ 1064987 w 1431919"/>
                <a:gd name="connsiteY2" fmla="*/ 814128 h 814128"/>
                <a:gd name="connsiteX3" fmla="*/ 1431919 w 1431919"/>
                <a:gd name="connsiteY3" fmla="*/ 440707 h 814128"/>
                <a:gd name="connsiteX4" fmla="*/ 1377193 w 1431919"/>
                <a:gd name="connsiteY4" fmla="*/ 360211 h 814128"/>
                <a:gd name="connsiteX5" fmla="*/ 1143155 w 1431919"/>
                <a:gd name="connsiteY5" fmla="*/ 104603 h 814128"/>
                <a:gd name="connsiteX6" fmla="*/ 822412 w 1431919"/>
                <a:gd name="connsiteY6" fmla="*/ 146 h 814128"/>
                <a:gd name="connsiteX7" fmla="*/ 366100 w 1431919"/>
                <a:gd name="connsiteY7" fmla="*/ 89264 h 814128"/>
                <a:gd name="connsiteX8" fmla="*/ 102299 w 1431919"/>
                <a:gd name="connsiteY8" fmla="*/ 363715 h 814128"/>
                <a:gd name="connsiteX9" fmla="*/ 0 w 1431919"/>
                <a:gd name="connsiteY9" fmla="*/ 580424 h 814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31919" h="814128">
                  <a:moveTo>
                    <a:pt x="0" y="580424"/>
                  </a:moveTo>
                  <a:cubicBezTo>
                    <a:pt x="115245" y="609104"/>
                    <a:pt x="222047" y="641744"/>
                    <a:pt x="356329" y="670214"/>
                  </a:cubicBezTo>
                  <a:lnTo>
                    <a:pt x="1064987" y="814128"/>
                  </a:lnTo>
                  <a:lnTo>
                    <a:pt x="1431919" y="440707"/>
                  </a:lnTo>
                  <a:lnTo>
                    <a:pt x="1377193" y="360211"/>
                  </a:lnTo>
                  <a:cubicBezTo>
                    <a:pt x="1315565" y="271898"/>
                    <a:pt x="1242045" y="178150"/>
                    <a:pt x="1143155" y="104603"/>
                  </a:cubicBezTo>
                  <a:cubicBezTo>
                    <a:pt x="1099204" y="71916"/>
                    <a:pt x="951921" y="2703"/>
                    <a:pt x="822412" y="146"/>
                  </a:cubicBezTo>
                  <a:cubicBezTo>
                    <a:pt x="692902" y="-2410"/>
                    <a:pt x="486118" y="28668"/>
                    <a:pt x="366100" y="89264"/>
                  </a:cubicBezTo>
                  <a:cubicBezTo>
                    <a:pt x="246081" y="149859"/>
                    <a:pt x="156683" y="247753"/>
                    <a:pt x="102299" y="363715"/>
                  </a:cubicBezTo>
                  <a:cubicBezTo>
                    <a:pt x="81549" y="408641"/>
                    <a:pt x="10385" y="544303"/>
                    <a:pt x="0" y="580424"/>
                  </a:cubicBezTo>
                  <a:close/>
                </a:path>
              </a:pathLst>
            </a:cu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Freeform: Shape 18">
              <a:extLst>
                <a:ext uri="{FF2B5EF4-FFF2-40B4-BE49-F238E27FC236}">
                  <a16:creationId xmlns:a16="http://schemas.microsoft.com/office/drawing/2014/main" id="{DF1B3FAD-205C-B6DA-A70B-FD14206850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469866" flipH="1">
              <a:off x="10962023" y="3447762"/>
              <a:ext cx="1431919" cy="814128"/>
            </a:xfrm>
            <a:custGeom>
              <a:avLst/>
              <a:gdLst>
                <a:gd name="connsiteX0" fmla="*/ 0 w 1431919"/>
                <a:gd name="connsiteY0" fmla="*/ 580424 h 814128"/>
                <a:gd name="connsiteX1" fmla="*/ 356329 w 1431919"/>
                <a:gd name="connsiteY1" fmla="*/ 670214 h 814128"/>
                <a:gd name="connsiteX2" fmla="*/ 1064987 w 1431919"/>
                <a:gd name="connsiteY2" fmla="*/ 814128 h 814128"/>
                <a:gd name="connsiteX3" fmla="*/ 1431919 w 1431919"/>
                <a:gd name="connsiteY3" fmla="*/ 440707 h 814128"/>
                <a:gd name="connsiteX4" fmla="*/ 1377193 w 1431919"/>
                <a:gd name="connsiteY4" fmla="*/ 360211 h 814128"/>
                <a:gd name="connsiteX5" fmla="*/ 1143155 w 1431919"/>
                <a:gd name="connsiteY5" fmla="*/ 104603 h 814128"/>
                <a:gd name="connsiteX6" fmla="*/ 822412 w 1431919"/>
                <a:gd name="connsiteY6" fmla="*/ 146 h 814128"/>
                <a:gd name="connsiteX7" fmla="*/ 366100 w 1431919"/>
                <a:gd name="connsiteY7" fmla="*/ 89264 h 814128"/>
                <a:gd name="connsiteX8" fmla="*/ 102299 w 1431919"/>
                <a:gd name="connsiteY8" fmla="*/ 363715 h 814128"/>
                <a:gd name="connsiteX9" fmla="*/ 0 w 1431919"/>
                <a:gd name="connsiteY9" fmla="*/ 580424 h 814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31919" h="814128">
                  <a:moveTo>
                    <a:pt x="0" y="580424"/>
                  </a:moveTo>
                  <a:cubicBezTo>
                    <a:pt x="115245" y="609104"/>
                    <a:pt x="222047" y="641744"/>
                    <a:pt x="356329" y="670214"/>
                  </a:cubicBezTo>
                  <a:lnTo>
                    <a:pt x="1064987" y="814128"/>
                  </a:lnTo>
                  <a:lnTo>
                    <a:pt x="1431919" y="440707"/>
                  </a:lnTo>
                  <a:lnTo>
                    <a:pt x="1377193" y="360211"/>
                  </a:lnTo>
                  <a:cubicBezTo>
                    <a:pt x="1315565" y="271898"/>
                    <a:pt x="1242045" y="178150"/>
                    <a:pt x="1143155" y="104603"/>
                  </a:cubicBezTo>
                  <a:cubicBezTo>
                    <a:pt x="1099204" y="71916"/>
                    <a:pt x="951921" y="2703"/>
                    <a:pt x="822412" y="146"/>
                  </a:cubicBezTo>
                  <a:cubicBezTo>
                    <a:pt x="692902" y="-2410"/>
                    <a:pt x="486118" y="28668"/>
                    <a:pt x="366100" y="89264"/>
                  </a:cubicBezTo>
                  <a:cubicBezTo>
                    <a:pt x="246081" y="149859"/>
                    <a:pt x="156683" y="247753"/>
                    <a:pt x="102299" y="363715"/>
                  </a:cubicBezTo>
                  <a:cubicBezTo>
                    <a:pt x="81549" y="408641"/>
                    <a:pt x="10385" y="544303"/>
                    <a:pt x="0" y="580424"/>
                  </a:cubicBezTo>
                  <a:close/>
                </a:path>
              </a:pathLst>
            </a:custGeom>
            <a:solidFill>
              <a:schemeClr val="accent4">
                <a:lumMod val="40000"/>
                <a:lumOff val="60000"/>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1" name="Freeform: Shape 20">
            <a:extLst>
              <a:ext uri="{FF2B5EF4-FFF2-40B4-BE49-F238E27FC236}">
                <a16:creationId xmlns:a16="http://schemas.microsoft.com/office/drawing/2014/main" id="{1889C514-CBA0-0FAA-AA76-D4B0AF07F4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345649">
            <a:off x="6641491" y="6028908"/>
            <a:ext cx="1404574" cy="969544"/>
          </a:xfrm>
          <a:custGeom>
            <a:avLst/>
            <a:gdLst>
              <a:gd name="connsiteX0" fmla="*/ 210460 w 1404574"/>
              <a:gd name="connsiteY0" fmla="*/ 167771 h 969544"/>
              <a:gd name="connsiteX1" fmla="*/ 875406 w 1404574"/>
              <a:gd name="connsiteY1" fmla="*/ 121 h 969544"/>
              <a:gd name="connsiteX2" fmla="*/ 1181070 w 1404574"/>
              <a:gd name="connsiteY2" fmla="*/ 91037 h 969544"/>
              <a:gd name="connsiteX3" fmla="*/ 1362717 w 1404574"/>
              <a:gd name="connsiteY3" fmla="*/ 282830 h 969544"/>
              <a:gd name="connsiteX4" fmla="*/ 1404574 w 1404574"/>
              <a:gd name="connsiteY4" fmla="*/ 357806 h 969544"/>
              <a:gd name="connsiteX5" fmla="*/ 1135712 w 1404574"/>
              <a:gd name="connsiteY5" fmla="*/ 576259 h 969544"/>
              <a:gd name="connsiteX6" fmla="*/ 1120414 w 1404574"/>
              <a:gd name="connsiteY6" fmla="*/ 528802 h 969544"/>
              <a:gd name="connsiteX7" fmla="*/ 934009 w 1404574"/>
              <a:gd name="connsiteY7" fmla="*/ 311920 h 969544"/>
              <a:gd name="connsiteX8" fmla="*/ 517176 w 1404574"/>
              <a:gd name="connsiteY8" fmla="*/ 356205 h 969544"/>
              <a:gd name="connsiteX9" fmla="*/ 364019 w 1404574"/>
              <a:gd name="connsiteY9" fmla="*/ 539023 h 969544"/>
              <a:gd name="connsiteX10" fmla="*/ 355340 w 1404574"/>
              <a:gd name="connsiteY10" fmla="*/ 864099 h 969544"/>
              <a:gd name="connsiteX11" fmla="*/ 358629 w 1404574"/>
              <a:gd name="connsiteY11" fmla="*/ 960411 h 969544"/>
              <a:gd name="connsiteX12" fmla="*/ 28428 w 1404574"/>
              <a:gd name="connsiteY12" fmla="*/ 969544 h 969544"/>
              <a:gd name="connsiteX13" fmla="*/ 5151 w 1404574"/>
              <a:gd name="connsiteY13" fmla="*/ 539711 h 969544"/>
              <a:gd name="connsiteX14" fmla="*/ 210460 w 1404574"/>
              <a:gd name="connsiteY14" fmla="*/ 167771 h 969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04574" h="969544">
                <a:moveTo>
                  <a:pt x="210460" y="167771"/>
                </a:moveTo>
                <a:cubicBezTo>
                  <a:pt x="328804" y="67249"/>
                  <a:pt x="523476" y="-3328"/>
                  <a:pt x="875406" y="121"/>
                </a:cubicBezTo>
                <a:cubicBezTo>
                  <a:pt x="998773" y="2121"/>
                  <a:pt x="1092613" y="30953"/>
                  <a:pt x="1181070" y="91037"/>
                </a:cubicBezTo>
                <a:cubicBezTo>
                  <a:pt x="1247412" y="136100"/>
                  <a:pt x="1313245" y="206382"/>
                  <a:pt x="1362717" y="282830"/>
                </a:cubicBezTo>
                <a:lnTo>
                  <a:pt x="1404574" y="357806"/>
                </a:lnTo>
                <a:lnTo>
                  <a:pt x="1135712" y="576259"/>
                </a:lnTo>
                <a:lnTo>
                  <a:pt x="1120414" y="528802"/>
                </a:lnTo>
                <a:cubicBezTo>
                  <a:pt x="1082483" y="446149"/>
                  <a:pt x="1034549" y="340687"/>
                  <a:pt x="934009" y="311920"/>
                </a:cubicBezTo>
                <a:cubicBezTo>
                  <a:pt x="833470" y="283154"/>
                  <a:pt x="612175" y="318355"/>
                  <a:pt x="517176" y="356205"/>
                </a:cubicBezTo>
                <a:cubicBezTo>
                  <a:pt x="422178" y="394056"/>
                  <a:pt x="390992" y="454374"/>
                  <a:pt x="364019" y="539023"/>
                </a:cubicBezTo>
                <a:cubicBezTo>
                  <a:pt x="337046" y="623671"/>
                  <a:pt x="340297" y="725194"/>
                  <a:pt x="355340" y="864099"/>
                </a:cubicBezTo>
                <a:cubicBezTo>
                  <a:pt x="355184" y="866497"/>
                  <a:pt x="358785" y="958014"/>
                  <a:pt x="358629" y="960411"/>
                </a:cubicBezTo>
                <a:lnTo>
                  <a:pt x="28428" y="969544"/>
                </a:lnTo>
                <a:cubicBezTo>
                  <a:pt x="13794" y="824563"/>
                  <a:pt x="-10714" y="684584"/>
                  <a:pt x="5151" y="539711"/>
                </a:cubicBezTo>
                <a:cubicBezTo>
                  <a:pt x="31766" y="400504"/>
                  <a:pt x="87219" y="280206"/>
                  <a:pt x="210460" y="167771"/>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Freeform: Shape 22">
            <a:extLst>
              <a:ext uri="{FF2B5EF4-FFF2-40B4-BE49-F238E27FC236}">
                <a16:creationId xmlns:a16="http://schemas.microsoft.com/office/drawing/2014/main" id="{9F5D10DB-1EFA-6023-7E20-76D6EAA535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345649">
            <a:off x="6649015" y="6032917"/>
            <a:ext cx="1404574" cy="969544"/>
          </a:xfrm>
          <a:custGeom>
            <a:avLst/>
            <a:gdLst>
              <a:gd name="connsiteX0" fmla="*/ 210460 w 1404574"/>
              <a:gd name="connsiteY0" fmla="*/ 167771 h 969544"/>
              <a:gd name="connsiteX1" fmla="*/ 875406 w 1404574"/>
              <a:gd name="connsiteY1" fmla="*/ 121 h 969544"/>
              <a:gd name="connsiteX2" fmla="*/ 1181070 w 1404574"/>
              <a:gd name="connsiteY2" fmla="*/ 91037 h 969544"/>
              <a:gd name="connsiteX3" fmla="*/ 1362717 w 1404574"/>
              <a:gd name="connsiteY3" fmla="*/ 282830 h 969544"/>
              <a:gd name="connsiteX4" fmla="*/ 1404574 w 1404574"/>
              <a:gd name="connsiteY4" fmla="*/ 357806 h 969544"/>
              <a:gd name="connsiteX5" fmla="*/ 1135712 w 1404574"/>
              <a:gd name="connsiteY5" fmla="*/ 576259 h 969544"/>
              <a:gd name="connsiteX6" fmla="*/ 1120414 w 1404574"/>
              <a:gd name="connsiteY6" fmla="*/ 528802 h 969544"/>
              <a:gd name="connsiteX7" fmla="*/ 934009 w 1404574"/>
              <a:gd name="connsiteY7" fmla="*/ 311920 h 969544"/>
              <a:gd name="connsiteX8" fmla="*/ 517176 w 1404574"/>
              <a:gd name="connsiteY8" fmla="*/ 356205 h 969544"/>
              <a:gd name="connsiteX9" fmla="*/ 364019 w 1404574"/>
              <a:gd name="connsiteY9" fmla="*/ 539023 h 969544"/>
              <a:gd name="connsiteX10" fmla="*/ 355340 w 1404574"/>
              <a:gd name="connsiteY10" fmla="*/ 864099 h 969544"/>
              <a:gd name="connsiteX11" fmla="*/ 358629 w 1404574"/>
              <a:gd name="connsiteY11" fmla="*/ 960411 h 969544"/>
              <a:gd name="connsiteX12" fmla="*/ 28428 w 1404574"/>
              <a:gd name="connsiteY12" fmla="*/ 969544 h 969544"/>
              <a:gd name="connsiteX13" fmla="*/ 5151 w 1404574"/>
              <a:gd name="connsiteY13" fmla="*/ 539711 h 969544"/>
              <a:gd name="connsiteX14" fmla="*/ 210460 w 1404574"/>
              <a:gd name="connsiteY14" fmla="*/ 167771 h 969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04574" h="969544">
                <a:moveTo>
                  <a:pt x="210460" y="167771"/>
                </a:moveTo>
                <a:cubicBezTo>
                  <a:pt x="328804" y="67249"/>
                  <a:pt x="523476" y="-3328"/>
                  <a:pt x="875406" y="121"/>
                </a:cubicBezTo>
                <a:cubicBezTo>
                  <a:pt x="998773" y="2121"/>
                  <a:pt x="1092613" y="30953"/>
                  <a:pt x="1181070" y="91037"/>
                </a:cubicBezTo>
                <a:cubicBezTo>
                  <a:pt x="1247412" y="136100"/>
                  <a:pt x="1313245" y="206382"/>
                  <a:pt x="1362717" y="282830"/>
                </a:cubicBezTo>
                <a:lnTo>
                  <a:pt x="1404574" y="357806"/>
                </a:lnTo>
                <a:lnTo>
                  <a:pt x="1135712" y="576259"/>
                </a:lnTo>
                <a:lnTo>
                  <a:pt x="1120414" y="528802"/>
                </a:lnTo>
                <a:cubicBezTo>
                  <a:pt x="1082483" y="446149"/>
                  <a:pt x="1034549" y="340687"/>
                  <a:pt x="934009" y="311920"/>
                </a:cubicBezTo>
                <a:cubicBezTo>
                  <a:pt x="833470" y="283154"/>
                  <a:pt x="612175" y="318355"/>
                  <a:pt x="517176" y="356205"/>
                </a:cubicBezTo>
                <a:cubicBezTo>
                  <a:pt x="422178" y="394056"/>
                  <a:pt x="390992" y="454374"/>
                  <a:pt x="364019" y="539023"/>
                </a:cubicBezTo>
                <a:cubicBezTo>
                  <a:pt x="337046" y="623671"/>
                  <a:pt x="340297" y="725194"/>
                  <a:pt x="355340" y="864099"/>
                </a:cubicBezTo>
                <a:cubicBezTo>
                  <a:pt x="355184" y="866497"/>
                  <a:pt x="358785" y="958014"/>
                  <a:pt x="358629" y="960411"/>
                </a:cubicBezTo>
                <a:lnTo>
                  <a:pt x="28428" y="969544"/>
                </a:lnTo>
                <a:cubicBezTo>
                  <a:pt x="13794" y="824563"/>
                  <a:pt x="-10714" y="684584"/>
                  <a:pt x="5151" y="539711"/>
                </a:cubicBezTo>
                <a:cubicBezTo>
                  <a:pt x="31766" y="400504"/>
                  <a:pt x="87219" y="280206"/>
                  <a:pt x="210460" y="167771"/>
                </a:cubicBezTo>
                <a:close/>
              </a:path>
            </a:pathLst>
          </a:custGeom>
          <a:solidFill>
            <a:schemeClr val="accent3">
              <a:lumMod val="20000"/>
              <a:lumOff val="80000"/>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15664444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72F2149-57EF-808D-9BBD-CD76FA58C112}"/>
              </a:ext>
            </a:extLst>
          </p:cNvPr>
          <p:cNvPicPr>
            <a:picLocks noChangeAspect="1"/>
          </p:cNvPicPr>
          <p:nvPr/>
        </p:nvPicPr>
        <p:blipFill rotWithShape="1">
          <a:blip r:embed="rId2"/>
          <a:srcRect l="7492" r="24730" b="2"/>
          <a:stretch/>
        </p:blipFill>
        <p:spPr>
          <a:xfrm>
            <a:off x="123363" y="18836"/>
            <a:ext cx="3033670" cy="3356824"/>
          </a:xfrm>
          <a:prstGeom prst="rect">
            <a:avLst/>
          </a:prstGeom>
        </p:spPr>
      </p:pic>
      <p:pic>
        <p:nvPicPr>
          <p:cNvPr id="4" name="Picture 3">
            <a:extLst>
              <a:ext uri="{FF2B5EF4-FFF2-40B4-BE49-F238E27FC236}">
                <a16:creationId xmlns:a16="http://schemas.microsoft.com/office/drawing/2014/main" id="{55EBDBC8-41B3-4ABB-2FCA-2929C0B39F19}"/>
              </a:ext>
            </a:extLst>
          </p:cNvPr>
          <p:cNvPicPr>
            <a:picLocks noChangeAspect="1"/>
          </p:cNvPicPr>
          <p:nvPr/>
        </p:nvPicPr>
        <p:blipFill rotWithShape="1">
          <a:blip r:embed="rId3"/>
          <a:srcRect l="32385" r="1" b="1"/>
          <a:stretch/>
        </p:blipFill>
        <p:spPr>
          <a:xfrm>
            <a:off x="123361" y="3556658"/>
            <a:ext cx="3033670" cy="3320167"/>
          </a:xfrm>
          <a:prstGeom prst="rect">
            <a:avLst/>
          </a:prstGeom>
        </p:spPr>
      </p:pic>
      <p:grpSp>
        <p:nvGrpSpPr>
          <p:cNvPr id="10" name="Group 9">
            <a:extLst>
              <a:ext uri="{FF2B5EF4-FFF2-40B4-BE49-F238E27FC236}">
                <a16:creationId xmlns:a16="http://schemas.microsoft.com/office/drawing/2014/main" id="{60919A3C-0719-81EF-AF29-3EEDD59069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3362" cy="6858000"/>
            <a:chOff x="12068638" y="0"/>
            <a:chExt cx="123362" cy="6858000"/>
          </a:xfrm>
        </p:grpSpPr>
        <p:sp>
          <p:nvSpPr>
            <p:cNvPr id="11" name="Rectangle 10">
              <a:extLst>
                <a:ext uri="{FF2B5EF4-FFF2-40B4-BE49-F238E27FC236}">
                  <a16:creationId xmlns:a16="http://schemas.microsoft.com/office/drawing/2014/main" id="{0D0FB801-BA56-640D-4248-57A83E4E34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52A8575-530C-B315-F6C6-E265D4BF92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4139706"/>
              <a:ext cx="123362" cy="2718294"/>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 name="Picture 1">
            <a:extLst>
              <a:ext uri="{FF2B5EF4-FFF2-40B4-BE49-F238E27FC236}">
                <a16:creationId xmlns:a16="http://schemas.microsoft.com/office/drawing/2014/main" id="{F0B00BAF-841A-70DF-B256-F142259A31E5}"/>
              </a:ext>
            </a:extLst>
          </p:cNvPr>
          <p:cNvPicPr>
            <a:picLocks noChangeAspect="1"/>
          </p:cNvPicPr>
          <p:nvPr/>
        </p:nvPicPr>
        <p:blipFill rotWithShape="1">
          <a:blip r:embed="rId4"/>
          <a:srcRect l="8886" r="20432" b="-1"/>
          <a:stretch/>
        </p:blipFill>
        <p:spPr>
          <a:xfrm>
            <a:off x="3311013" y="18836"/>
            <a:ext cx="4847303" cy="6857990"/>
          </a:xfrm>
          <a:prstGeom prst="rect">
            <a:avLst/>
          </a:prstGeom>
        </p:spPr>
      </p:pic>
      <p:sp>
        <p:nvSpPr>
          <p:cNvPr id="3" name="TextBox 2">
            <a:extLst>
              <a:ext uri="{FF2B5EF4-FFF2-40B4-BE49-F238E27FC236}">
                <a16:creationId xmlns:a16="http://schemas.microsoft.com/office/drawing/2014/main" id="{D7805D30-7520-5868-5E9B-B6A84B9E5432}"/>
              </a:ext>
            </a:extLst>
          </p:cNvPr>
          <p:cNvSpPr txBox="1"/>
          <p:nvPr/>
        </p:nvSpPr>
        <p:spPr>
          <a:xfrm>
            <a:off x="8515420" y="2279544"/>
            <a:ext cx="3310820" cy="3720324"/>
          </a:xfrm>
          <a:prstGeom prst="rect">
            <a:avLst/>
          </a:prstGeom>
        </p:spPr>
        <p:txBody>
          <a:bodyPr vert="horz" lIns="91440" tIns="45720" rIns="91440" bIns="45720" rtlCol="0" anchor="t">
            <a:normAutofit/>
          </a:bodyPr>
          <a:lstStyle/>
          <a:p>
            <a:r>
              <a:rPr lang="en-US" sz="2200" b="1" dirty="0"/>
              <a:t>Wherefore, rest ye neither day nor night and seek no ease. Tell ye the secrets of servitude, follow the pathway of service, till ye attain the promised succour that cometh from the realms of God.</a:t>
            </a:r>
          </a:p>
          <a:p>
            <a:pPr algn="r"/>
            <a:r>
              <a:rPr lang="en-US" sz="1700" b="1" dirty="0"/>
              <a:t>'Abdu'l-Bahá</a:t>
            </a:r>
          </a:p>
          <a:p>
            <a:pPr algn="r"/>
            <a:r>
              <a:rPr lang="en-US" sz="1700" b="1" i="1" dirty="0"/>
              <a:t>Selections From the Writings of ‘Abdu’l-Bahá</a:t>
            </a:r>
            <a:r>
              <a:rPr lang="en-US" sz="1700" b="1" dirty="0"/>
              <a:t>, p. 271</a:t>
            </a:r>
          </a:p>
        </p:txBody>
      </p:sp>
    </p:spTree>
    <p:extLst>
      <p:ext uri="{BB962C8B-B14F-4D97-AF65-F5344CB8AC3E}">
        <p14:creationId xmlns:p14="http://schemas.microsoft.com/office/powerpoint/2010/main" val="2146256052"/>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E3B32ED-3A13-AA83-744B-CD560D52DBCE}"/>
              </a:ext>
            </a:extLst>
          </p:cNvPr>
          <p:cNvSpPr txBox="1"/>
          <p:nvPr/>
        </p:nvSpPr>
        <p:spPr>
          <a:xfrm>
            <a:off x="2518409" y="4482376"/>
            <a:ext cx="7155180" cy="2123658"/>
          </a:xfrm>
          <a:prstGeom prst="rect">
            <a:avLst/>
          </a:prstGeom>
          <a:noFill/>
        </p:spPr>
        <p:txBody>
          <a:bodyPr wrap="square">
            <a:spAutoFit/>
          </a:bodyPr>
          <a:lstStyle/>
          <a:p>
            <a:r>
              <a:rPr lang="en-US" sz="2800" b="1" dirty="0"/>
              <a:t>Thy day of service is now come... Arise for the triumph of My Cause, and, through the power of thine utterance, subdue the hearts of men.</a:t>
            </a:r>
          </a:p>
          <a:p>
            <a:pPr algn="r"/>
            <a:r>
              <a:rPr lang="en-US" sz="2400" b="1" dirty="0"/>
              <a:t>Bahá'u'lláh</a:t>
            </a:r>
          </a:p>
          <a:p>
            <a:pPr algn="r"/>
            <a:r>
              <a:rPr lang="en-US" sz="2400" b="1" i="1" dirty="0"/>
              <a:t>Gleanings</a:t>
            </a:r>
            <a:r>
              <a:rPr lang="en-US" sz="2400" b="1" dirty="0"/>
              <a:t>, p. 92</a:t>
            </a:r>
          </a:p>
        </p:txBody>
      </p:sp>
      <p:pic>
        <p:nvPicPr>
          <p:cNvPr id="2" name="Picture 1">
            <a:extLst>
              <a:ext uri="{FF2B5EF4-FFF2-40B4-BE49-F238E27FC236}">
                <a16:creationId xmlns:a16="http://schemas.microsoft.com/office/drawing/2014/main" id="{49B20500-4143-2418-852B-72F26408FBF9}"/>
              </a:ext>
            </a:extLst>
          </p:cNvPr>
          <p:cNvPicPr>
            <a:picLocks noChangeAspect="1"/>
          </p:cNvPicPr>
          <p:nvPr/>
        </p:nvPicPr>
        <p:blipFill>
          <a:blip r:embed="rId2"/>
          <a:stretch>
            <a:fillRect/>
          </a:stretch>
        </p:blipFill>
        <p:spPr>
          <a:xfrm>
            <a:off x="1604961" y="381506"/>
            <a:ext cx="8982075" cy="3771900"/>
          </a:xfrm>
          <a:prstGeom prst="rect">
            <a:avLst/>
          </a:prstGeom>
        </p:spPr>
      </p:pic>
    </p:spTree>
    <p:extLst>
      <p:ext uri="{BB962C8B-B14F-4D97-AF65-F5344CB8AC3E}">
        <p14:creationId xmlns:p14="http://schemas.microsoft.com/office/powerpoint/2010/main" val="74738994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01E3906-2E1B-5306-AAB1-2CCF277ED815}"/>
              </a:ext>
            </a:extLst>
          </p:cNvPr>
          <p:cNvSpPr txBox="1"/>
          <p:nvPr/>
        </p:nvSpPr>
        <p:spPr>
          <a:xfrm>
            <a:off x="1089660" y="4956512"/>
            <a:ext cx="10012680" cy="1661993"/>
          </a:xfrm>
          <a:prstGeom prst="rect">
            <a:avLst/>
          </a:prstGeom>
          <a:noFill/>
        </p:spPr>
        <p:txBody>
          <a:bodyPr wrap="square">
            <a:spAutoFit/>
          </a:bodyPr>
          <a:lstStyle/>
          <a:p>
            <a:r>
              <a:rPr lang="en-US" sz="2200" b="1" dirty="0"/>
              <a:t>Spread abroad the sweet savors of thy Lord, and hesitate not, though it be for less than a moment, in the service of His Cause. The day is approaching when the victory of thy Lord, the Ever-Forgiving, the Most Bountiful, will be proclaimed.</a:t>
            </a:r>
          </a:p>
          <a:p>
            <a:pPr algn="r"/>
            <a:r>
              <a:rPr lang="en-US" b="1" dirty="0"/>
              <a:t>Bahá'u'lláh</a:t>
            </a:r>
          </a:p>
          <a:p>
            <a:pPr algn="r"/>
            <a:r>
              <a:rPr lang="en-US" b="1" i="1" dirty="0"/>
              <a:t>Gleanings</a:t>
            </a:r>
            <a:r>
              <a:rPr lang="en-US" b="1" dirty="0"/>
              <a:t>, p. 43</a:t>
            </a:r>
          </a:p>
        </p:txBody>
      </p:sp>
      <p:pic>
        <p:nvPicPr>
          <p:cNvPr id="2" name="Picture 1">
            <a:extLst>
              <a:ext uri="{FF2B5EF4-FFF2-40B4-BE49-F238E27FC236}">
                <a16:creationId xmlns:a16="http://schemas.microsoft.com/office/drawing/2014/main" id="{26FCD013-82D6-A808-49AC-1154EB3B3E46}"/>
              </a:ext>
            </a:extLst>
          </p:cNvPr>
          <p:cNvPicPr>
            <a:picLocks noChangeAspect="1"/>
          </p:cNvPicPr>
          <p:nvPr/>
        </p:nvPicPr>
        <p:blipFill>
          <a:blip r:embed="rId2"/>
          <a:stretch>
            <a:fillRect/>
          </a:stretch>
        </p:blipFill>
        <p:spPr>
          <a:xfrm>
            <a:off x="989427" y="88968"/>
            <a:ext cx="10213146" cy="4667727"/>
          </a:xfrm>
          <a:prstGeom prst="rect">
            <a:avLst/>
          </a:prstGeom>
        </p:spPr>
      </p:pic>
    </p:spTree>
    <p:extLst>
      <p:ext uri="{BB962C8B-B14F-4D97-AF65-F5344CB8AC3E}">
        <p14:creationId xmlns:p14="http://schemas.microsoft.com/office/powerpoint/2010/main" val="139618895"/>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A720EE2-39B9-65D1-34C3-6CC6B8DB28B1}"/>
              </a:ext>
            </a:extLst>
          </p:cNvPr>
          <p:cNvSpPr txBox="1"/>
          <p:nvPr/>
        </p:nvSpPr>
        <p:spPr>
          <a:xfrm>
            <a:off x="8339950" y="543172"/>
            <a:ext cx="3547249" cy="5771645"/>
          </a:xfrm>
          <a:prstGeom prst="rect">
            <a:avLst/>
          </a:prstGeom>
          <a:noFill/>
        </p:spPr>
        <p:txBody>
          <a:bodyPr wrap="square">
            <a:spAutoFit/>
          </a:bodyPr>
          <a:lstStyle/>
          <a:p>
            <a:pPr marL="0" marR="0">
              <a:lnSpc>
                <a:spcPct val="107000"/>
              </a:lnSpc>
              <a:spcBef>
                <a:spcPts val="0"/>
              </a:spcBef>
              <a:spcAft>
                <a:spcPts val="800"/>
              </a:spcAft>
            </a:pPr>
            <a:r>
              <a:rPr lang="en-US" sz="1900" b="1" dirty="0">
                <a:effectLst/>
                <a:latin typeface="Arial" panose="020B0604020202020204" pitchFamily="34" charset="0"/>
                <a:ea typeface="Calibri" panose="020F0502020204030204" pitchFamily="34" charset="0"/>
              </a:rPr>
              <a:t>That one indeed is a man who, today, dedicateth himself to the service of the entire human race. The Great Being saith: Blessed and happy is he that ariseth to promote the best interests of the peoples and kindreds of the earth. In another passage He hath proclaimed: It is not for him to pride himself who loveth his own country, but rather for him who loveth the whole world. The earth is but one country, and mankind its citizens.</a:t>
            </a:r>
          </a:p>
          <a:p>
            <a:pPr marL="0" marR="0" algn="r">
              <a:lnSpc>
                <a:spcPct val="107000"/>
              </a:lnSpc>
              <a:spcBef>
                <a:spcPts val="0"/>
              </a:spcBef>
              <a:spcAft>
                <a:spcPts val="0"/>
              </a:spcAft>
            </a:pPr>
            <a:r>
              <a:rPr lang="en-US" sz="1700" b="1" dirty="0">
                <a:effectLst/>
                <a:latin typeface="Arial" panose="020B0604020202020204" pitchFamily="34" charset="0"/>
                <a:ea typeface="Calibri" panose="020F0502020204030204" pitchFamily="34" charset="0"/>
              </a:rPr>
              <a:t>Bahá’u’lláh</a:t>
            </a:r>
          </a:p>
          <a:p>
            <a:pPr marL="0" marR="0" algn="r">
              <a:lnSpc>
                <a:spcPct val="107000"/>
              </a:lnSpc>
              <a:spcBef>
                <a:spcPts val="0"/>
              </a:spcBef>
              <a:spcAft>
                <a:spcPts val="0"/>
              </a:spcAft>
            </a:pPr>
            <a:r>
              <a:rPr lang="en-US" sz="1700" b="1" i="1" dirty="0">
                <a:effectLst/>
                <a:latin typeface="Arial" panose="020B0604020202020204" pitchFamily="34" charset="0"/>
                <a:ea typeface="Calibri" panose="020F0502020204030204" pitchFamily="34" charset="0"/>
              </a:rPr>
              <a:t>Tablets of Bahá’u’lláh</a:t>
            </a:r>
            <a:r>
              <a:rPr lang="en-US" sz="1700" b="1" dirty="0">
                <a:effectLst/>
                <a:latin typeface="Arial" panose="020B0604020202020204" pitchFamily="34" charset="0"/>
                <a:ea typeface="Calibri" panose="020F0502020204030204" pitchFamily="34" charset="0"/>
              </a:rPr>
              <a:t>, p. 167</a:t>
            </a:r>
          </a:p>
        </p:txBody>
      </p:sp>
      <p:pic>
        <p:nvPicPr>
          <p:cNvPr id="4" name="Picture 3" descr="A picture containing person, indoor, posing, group&#10;&#10;Description automatically generated">
            <a:extLst>
              <a:ext uri="{FF2B5EF4-FFF2-40B4-BE49-F238E27FC236}">
                <a16:creationId xmlns:a16="http://schemas.microsoft.com/office/drawing/2014/main" id="{3C69505D-F427-08C9-8024-A1B81C5C5A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576" y="738667"/>
            <a:ext cx="8077200" cy="5380657"/>
          </a:xfrm>
          <a:prstGeom prst="rect">
            <a:avLst/>
          </a:prstGeom>
        </p:spPr>
      </p:pic>
    </p:spTree>
    <p:extLst>
      <p:ext uri="{BB962C8B-B14F-4D97-AF65-F5344CB8AC3E}">
        <p14:creationId xmlns:p14="http://schemas.microsoft.com/office/powerpoint/2010/main" val="402969586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in a room&#10;&#10;AI-generated content may be incorrect.">
            <a:hlinkClick r:id="rId2"/>
            <a:extLst>
              <a:ext uri="{FF2B5EF4-FFF2-40B4-BE49-F238E27FC236}">
                <a16:creationId xmlns:a16="http://schemas.microsoft.com/office/drawing/2014/main" id="{73AF6870-2475-1341-18E0-CDFA46CE90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7848" y="227875"/>
            <a:ext cx="10615755" cy="5971363"/>
          </a:xfrm>
          <a:prstGeom prst="rect">
            <a:avLst/>
          </a:prstGeom>
        </p:spPr>
      </p:pic>
      <p:sp>
        <p:nvSpPr>
          <p:cNvPr id="5" name="TextBox 4">
            <a:extLst>
              <a:ext uri="{FF2B5EF4-FFF2-40B4-BE49-F238E27FC236}">
                <a16:creationId xmlns:a16="http://schemas.microsoft.com/office/drawing/2014/main" id="{25740AEE-101C-DC35-3B03-DA57ECF3CBD1}"/>
              </a:ext>
            </a:extLst>
          </p:cNvPr>
          <p:cNvSpPr txBox="1"/>
          <p:nvPr/>
        </p:nvSpPr>
        <p:spPr>
          <a:xfrm>
            <a:off x="1633476" y="6199238"/>
            <a:ext cx="8504500" cy="430887"/>
          </a:xfrm>
          <a:prstGeom prst="rect">
            <a:avLst/>
          </a:prstGeom>
          <a:noFill/>
        </p:spPr>
        <p:txBody>
          <a:bodyPr wrap="square">
            <a:spAutoFit/>
          </a:bodyPr>
          <a:lstStyle/>
          <a:p>
            <a:r>
              <a:rPr lang="en-US" sz="2200" b="1" dirty="0">
                <a:hlinkClick r:id="rId2"/>
              </a:rPr>
              <a:t>https://brilliantstar19.org/videos/bahai/bh-51-ServiceIsFreedom.mp4</a:t>
            </a:r>
            <a:r>
              <a:rPr lang="en-US" sz="2200" b="1" dirty="0"/>
              <a:t> </a:t>
            </a:r>
          </a:p>
        </p:txBody>
      </p:sp>
    </p:spTree>
    <p:extLst>
      <p:ext uri="{BB962C8B-B14F-4D97-AF65-F5344CB8AC3E}">
        <p14:creationId xmlns:p14="http://schemas.microsoft.com/office/powerpoint/2010/main" val="1544281604"/>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202</TotalTime>
  <Words>642</Words>
  <Application>Microsoft Office PowerPoint</Application>
  <PresentationFormat>Widescreen</PresentationFormat>
  <Paragraphs>36</Paragraphs>
  <Slides>14</Slides>
  <Notes>0</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Calibri Light</vt:lpstr>
      <vt:lpstr>Office Theme</vt:lpstr>
      <vt:lpstr>Service &amp; Servitude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Science &amp; Religion</dc:title>
  <dc:creator>Bill Huitt</dc:creator>
  <cp:lastModifiedBy>Huitt, Bill</cp:lastModifiedBy>
  <cp:revision>29</cp:revision>
  <dcterms:created xsi:type="dcterms:W3CDTF">2022-03-07T03:26:47Z</dcterms:created>
  <dcterms:modified xsi:type="dcterms:W3CDTF">2025-11-13T23:58:59Z</dcterms:modified>
</cp:coreProperties>
</file>