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4" r:id="rId4"/>
    <p:sldId id="270" r:id="rId5"/>
    <p:sldId id="275" r:id="rId6"/>
    <p:sldId id="277" r:id="rId7"/>
    <p:sldId id="276" r:id="rId8"/>
    <p:sldId id="281" r:id="rId9"/>
    <p:sldId id="279" r:id="rId10"/>
    <p:sldId id="283" r:id="rId11"/>
    <p:sldId id="280" r:id="rId12"/>
    <p:sldId id="284" r:id="rId13"/>
    <p:sldId id="285" r:id="rId14"/>
    <p:sldId id="2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6" autoAdjust="0"/>
    <p:restoredTop sz="94660"/>
  </p:normalViewPr>
  <p:slideViewPr>
    <p:cSldViewPr snapToGrid="0">
      <p:cViewPr varScale="1">
        <p:scale>
          <a:sx n="94" d="100"/>
          <a:sy n="94" d="100"/>
        </p:scale>
        <p:origin x="51" y="165"/>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8DD52-5211-49E1-B0EA-AE3A13CAC8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BF1B28-E477-4232-91FE-1945360963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143796-4096-4297-AB45-EB7ACB0CD15C}"/>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5" name="Footer Placeholder 4">
            <a:extLst>
              <a:ext uri="{FF2B5EF4-FFF2-40B4-BE49-F238E27FC236}">
                <a16:creationId xmlns:a16="http://schemas.microsoft.com/office/drawing/2014/main" id="{B8DECBCC-B0C1-4777-B979-C97DB4404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40603-1CB7-41D7-984D-D4C60C41C5E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204266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B43E7-4696-46C7-83BF-5CFBA34751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AE14FB-106B-4508-B652-8E6470CB88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F3590-F8EB-4C9B-A5A7-8556ABA77611}"/>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5" name="Footer Placeholder 4">
            <a:extLst>
              <a:ext uri="{FF2B5EF4-FFF2-40B4-BE49-F238E27FC236}">
                <a16:creationId xmlns:a16="http://schemas.microsoft.com/office/drawing/2014/main" id="{90D18231-50C3-490C-9164-D4445F467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C0501-4496-43CE-83B3-7F780A928F1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426344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8BBF59-43F7-4E74-A208-E1505B2AB9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E4B590-01A6-4A5E-864A-5F86A011C7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996EC3-5468-417F-B552-AB06C1752C4B}"/>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5" name="Footer Placeholder 4">
            <a:extLst>
              <a:ext uri="{FF2B5EF4-FFF2-40B4-BE49-F238E27FC236}">
                <a16:creationId xmlns:a16="http://schemas.microsoft.com/office/drawing/2014/main" id="{378CEEDA-4627-4985-8D7F-EADBCF095B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4B4EF-552A-46AD-9D2C-02FC4F778F8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878826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F9289-EA39-472E-9D14-8062D60E90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DFD06F-4897-4948-A108-D8C0B2375E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5DEB0-6F5D-4675-AA0F-81D461672C29}"/>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5" name="Footer Placeholder 4">
            <a:extLst>
              <a:ext uri="{FF2B5EF4-FFF2-40B4-BE49-F238E27FC236}">
                <a16:creationId xmlns:a16="http://schemas.microsoft.com/office/drawing/2014/main" id="{FB4B62C6-031B-4FAB-92C8-7AED42924D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0E918D-F94D-4AE6-A0C0-718160B9B08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0533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FC3D9-18D6-4CAC-BC1C-B008D81F69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512DDF-A6C0-4921-A658-DED2622AF9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896949-5014-4121-B8D7-BEBF4C5DBAA6}"/>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5" name="Footer Placeholder 4">
            <a:extLst>
              <a:ext uri="{FF2B5EF4-FFF2-40B4-BE49-F238E27FC236}">
                <a16:creationId xmlns:a16="http://schemas.microsoft.com/office/drawing/2014/main" id="{3531F7B6-FBE8-4241-BC78-0C7AC587E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31B03-994F-46D8-A15E-3D68829213B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3956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9696-5460-472C-9EB1-7D5EB313D9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DEA6F7-5638-4D38-98D0-F5A3433FDC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1575C6-2C5A-433B-A94D-DCC5C51679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C89B4D-49D0-467B-8833-402F5C60BC5D}"/>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6" name="Footer Placeholder 5">
            <a:extLst>
              <a:ext uri="{FF2B5EF4-FFF2-40B4-BE49-F238E27FC236}">
                <a16:creationId xmlns:a16="http://schemas.microsoft.com/office/drawing/2014/main" id="{8E8B54E6-028B-4AE8-9BB1-F840338120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296D1C-632D-432E-B313-FF72864A692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85965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D5EB1-9EFC-4890-8042-F8928261A4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15C8CD-0553-415C-9C92-CFBB9A5CC5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153477-5962-427A-B67E-938D560329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080812-C1C3-41DD-945D-9338725DF1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4807A7-2967-4BB1-8A21-27A8A07577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C348B5-6BE2-43E1-85C1-755AF41BE63D}"/>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8" name="Footer Placeholder 7">
            <a:extLst>
              <a:ext uri="{FF2B5EF4-FFF2-40B4-BE49-F238E27FC236}">
                <a16:creationId xmlns:a16="http://schemas.microsoft.com/office/drawing/2014/main" id="{D1AB9143-C20C-47E0-85AD-8B77D6F49A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B3CBF4-F6AC-4679-92F7-92657E6F2ED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8133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D7C9-A406-49FD-B7A3-8E9656093B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CD3A63-8980-4C83-9266-59D1AB1B7451}"/>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4" name="Footer Placeholder 3">
            <a:extLst>
              <a:ext uri="{FF2B5EF4-FFF2-40B4-BE49-F238E27FC236}">
                <a16:creationId xmlns:a16="http://schemas.microsoft.com/office/drawing/2014/main" id="{7CB2109E-36F6-4032-9B61-B4933003A5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32673B-B74F-4777-8FB8-9E66C8C30753}"/>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755436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A7BFD2-A0CC-4D34-A19A-CEEE194D390A}"/>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3" name="Footer Placeholder 2">
            <a:extLst>
              <a:ext uri="{FF2B5EF4-FFF2-40B4-BE49-F238E27FC236}">
                <a16:creationId xmlns:a16="http://schemas.microsoft.com/office/drawing/2014/main" id="{7BA69A46-C2B9-4977-B2BD-D69F3FEE6D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EF4C8E-D6BA-43B6-A410-8D09D1145B3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30416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77C3D-1758-49F2-8DE2-8014D2FEC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F59DCB-7583-41D5-BA2C-8CAC66319D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DF1F18-2F36-410F-B30B-9F492785B8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80ED94-AADA-4DB9-BAE0-A5324FDB862E}"/>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6" name="Footer Placeholder 5">
            <a:extLst>
              <a:ext uri="{FF2B5EF4-FFF2-40B4-BE49-F238E27FC236}">
                <a16:creationId xmlns:a16="http://schemas.microsoft.com/office/drawing/2014/main" id="{980AA31E-4626-491A-9BB2-7FCDE100AC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C78004-D041-4829-9A07-D9C517C0D7A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3373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AFEC5-F0BF-4A1F-87A0-A1506EDC41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FB208B-0EEF-4336-A206-2A42D2682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6AB967-F732-4906-8681-0FD3607A6D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DF5149-2060-4B1D-8963-DF29100F061E}"/>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6" name="Footer Placeholder 5">
            <a:extLst>
              <a:ext uri="{FF2B5EF4-FFF2-40B4-BE49-F238E27FC236}">
                <a16:creationId xmlns:a16="http://schemas.microsoft.com/office/drawing/2014/main" id="{9F41CEAB-E4EA-4652-B2DB-9732FE6D5A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45BC16-3E23-452C-A1A7-CF6CA3435337}"/>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683123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58516D-06B2-484E-BDAE-F5CF708737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D66E01-1D0C-4C7B-99B1-EB71C26368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C19706-72BC-4D4D-90A0-B483AC9BC7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A4F9EC-809D-4D41-9B06-87E3F580E0B8}" type="datetimeFigureOut">
              <a:rPr lang="en-US" smtClean="0"/>
              <a:t>7/16/2026</a:t>
            </a:fld>
            <a:endParaRPr lang="en-US"/>
          </a:p>
        </p:txBody>
      </p:sp>
      <p:sp>
        <p:nvSpPr>
          <p:cNvPr id="5" name="Footer Placeholder 4">
            <a:extLst>
              <a:ext uri="{FF2B5EF4-FFF2-40B4-BE49-F238E27FC236}">
                <a16:creationId xmlns:a16="http://schemas.microsoft.com/office/drawing/2014/main" id="{9FB54820-D488-4906-B445-B54E209080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4DD8F5-3B82-4CA3-8448-BE8540CCFC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B33D9-C86E-4293-8517-F31EAB871996}" type="slidenum">
              <a:rPr lang="en-US" smtClean="0"/>
              <a:t>‹#›</a:t>
            </a:fld>
            <a:endParaRPr lang="en-US"/>
          </a:p>
        </p:txBody>
      </p:sp>
    </p:spTree>
    <p:extLst>
      <p:ext uri="{BB962C8B-B14F-4D97-AF65-F5344CB8AC3E}">
        <p14:creationId xmlns:p14="http://schemas.microsoft.com/office/powerpoint/2010/main" val="3818654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ursuit.unimelb.edu.au/podcasts/academic-freedom-amp-free-speech-in-universities"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lickr.com/photos/tjook/9188370793/" TargetMode="External"/><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7.xml"/><Relationship Id="rId1" Type="http://schemas.openxmlformats.org/officeDocument/2006/relationships/video" Target="https://www.youtube.com/embed/gQ_d6zJejbw?feature=oembed" TargetMode="External"/><Relationship Id="rId4" Type="http://schemas.openxmlformats.org/officeDocument/2006/relationships/hyperlink" Target="https://www.youtube.com/watch?v=gQ_d6zJejbw"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8l2Bap_kv28" TargetMode="External"/><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JYDe7u6xqi8?feature=oembed" TargetMode="External"/><Relationship Id="rId4" Type="http://schemas.openxmlformats.org/officeDocument/2006/relationships/hyperlink" Target="https://www.youtube.com/watch?v=JYDe7u6xqi8"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goodfreephotos.com/united-states/wisconsin/whitefish-dunes-state-park/wisconsin-whitefish-dunes-state-park-bright-sun-rising.jpg.php" TargetMode="External"/><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flickr.com/photos/dfluff/3680178624" TargetMode="External"/><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nagpurtoday.in/young-learners-from-green-heaven-kids-enthrall-audience-during-graduation-ceremony/04202055" TargetMode="External"/><Relationship Id="rId2" Type="http://schemas.openxmlformats.org/officeDocument/2006/relationships/image" Target="../media/image8.jp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www.studentdoctor.net/2016/05/tips-speech-pathology-graduate-students/" TargetMode="External"/><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tanding in front of a crowd of people&#10;&#10;Description automatically generated with medium confidence">
            <a:extLst>
              <a:ext uri="{FF2B5EF4-FFF2-40B4-BE49-F238E27FC236}">
                <a16:creationId xmlns:a16="http://schemas.microsoft.com/office/drawing/2014/main" id="{AD8BEB1D-0E55-838B-2651-3414AB46ADC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8595" r="19535"/>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3" name="Freeform: Shape 12">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33FC32D-E0B5-430B-823C-3ABFA6DED295}"/>
              </a:ext>
            </a:extLst>
          </p:cNvPr>
          <p:cNvSpPr>
            <a:spLocks noGrp="1"/>
          </p:cNvSpPr>
          <p:nvPr>
            <p:ph type="ctrTitle"/>
          </p:nvPr>
        </p:nvSpPr>
        <p:spPr>
          <a:xfrm>
            <a:off x="477981" y="1079702"/>
            <a:ext cx="3789219" cy="2746872"/>
          </a:xfrm>
        </p:spPr>
        <p:txBody>
          <a:bodyPr anchor="b">
            <a:normAutofit/>
          </a:bodyPr>
          <a:lstStyle/>
          <a:p>
            <a:pPr algn="l"/>
            <a:r>
              <a:rPr lang="en-US" sz="6200" b="1" dirty="0">
                <a:latin typeface="Arial" panose="020B0604020202020204" pitchFamily="34" charset="0"/>
                <a:cs typeface="Arial" panose="020B0604020202020204" pitchFamily="34" charset="0"/>
              </a:rPr>
              <a:t>Words &amp; Eloquent Speech</a:t>
            </a:r>
          </a:p>
        </p:txBody>
      </p:sp>
      <p:sp>
        <p:nvSpPr>
          <p:cNvPr id="3" name="Subtitle 2">
            <a:extLst>
              <a:ext uri="{FF2B5EF4-FFF2-40B4-BE49-F238E27FC236}">
                <a16:creationId xmlns:a16="http://schemas.microsoft.com/office/drawing/2014/main" id="{9F9DF4EE-3BB9-492A-9046-A1A46A4ECAC6}"/>
              </a:ext>
            </a:extLst>
          </p:cNvPr>
          <p:cNvSpPr>
            <a:spLocks noGrp="1"/>
          </p:cNvSpPr>
          <p:nvPr>
            <p:ph type="subTitle" idx="1"/>
          </p:nvPr>
        </p:nvSpPr>
        <p:spPr>
          <a:xfrm>
            <a:off x="820881" y="5786341"/>
            <a:ext cx="1884219" cy="445976"/>
          </a:xfrm>
        </p:spPr>
        <p:txBody>
          <a:bodyPr>
            <a:normAutofit lnSpcReduction="10000"/>
          </a:bodyPr>
          <a:lstStyle/>
          <a:p>
            <a:pPr algn="l"/>
            <a:r>
              <a:rPr lang="en-US" sz="2800" b="1" dirty="0"/>
              <a:t>Tucker, GA</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29017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erson holding a microphone&#10;&#10;Description automatically generated">
            <a:extLst>
              <a:ext uri="{FF2B5EF4-FFF2-40B4-BE49-F238E27FC236}">
                <a16:creationId xmlns:a16="http://schemas.microsoft.com/office/drawing/2014/main" id="{96AEF079-834E-4162-F03F-AC6A0373BE2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9406" r="20654" b="-2"/>
          <a:stretch/>
        </p:blipFill>
        <p:spPr>
          <a:xfrm>
            <a:off x="612518" y="608141"/>
            <a:ext cx="4793644" cy="5648280"/>
          </a:xfrm>
          <a:prstGeom prst="rect">
            <a:avLst/>
          </a:prstGeom>
        </p:spPr>
      </p:pic>
      <p:sp>
        <p:nvSpPr>
          <p:cNvPr id="9" name="Freeform: Shape 8">
            <a:extLst>
              <a:ext uri="{FF2B5EF4-FFF2-40B4-BE49-F238E27FC236}">
                <a16:creationId xmlns:a16="http://schemas.microsoft.com/office/drawing/2014/main" id="{D4420C61-30B9-D26F-6720-C32154CA34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1465047" flipV="1">
            <a:off x="11636678" y="400406"/>
            <a:ext cx="413532" cy="368654"/>
          </a:xfrm>
          <a:custGeom>
            <a:avLst/>
            <a:gdLst>
              <a:gd name="connsiteX0" fmla="*/ 2531073 w 4828010"/>
              <a:gd name="connsiteY0" fmla="*/ 0 h 4873559"/>
              <a:gd name="connsiteX1" fmla="*/ 3937963 w 4828010"/>
              <a:gd name="connsiteY1" fmla="*/ 437433 h 4873559"/>
              <a:gd name="connsiteX2" fmla="*/ 4806231 w 4828010"/>
              <a:gd name="connsiteY2" fmla="*/ 1773180 h 4873559"/>
              <a:gd name="connsiteX3" fmla="*/ 4448644 w 4828010"/>
              <a:gd name="connsiteY3" fmla="*/ 3933235 h 4873559"/>
              <a:gd name="connsiteX4" fmla="*/ 3192542 w 4828010"/>
              <a:gd name="connsiteY4" fmla="*/ 4716168 h 4873559"/>
              <a:gd name="connsiteX5" fmla="*/ 937448 w 4828010"/>
              <a:gd name="connsiteY5" fmla="*/ 4547691 h 4873559"/>
              <a:gd name="connsiteX6" fmla="*/ 12348 w 4828010"/>
              <a:gd name="connsiteY6" fmla="*/ 3026750 h 4873559"/>
              <a:gd name="connsiteX7" fmla="*/ 553508 w 4828010"/>
              <a:gd name="connsiteY7" fmla="*/ 740383 h 4873559"/>
              <a:gd name="connsiteX8" fmla="*/ 2531073 w 4828010"/>
              <a:gd name="connsiteY8" fmla="*/ 0 h 4873559"/>
              <a:gd name="connsiteX0" fmla="*/ 2531073 w 4828010"/>
              <a:gd name="connsiteY0" fmla="*/ 0 h 4853896"/>
              <a:gd name="connsiteX1" fmla="*/ 3937963 w 4828010"/>
              <a:gd name="connsiteY1" fmla="*/ 437433 h 4853896"/>
              <a:gd name="connsiteX2" fmla="*/ 4806231 w 4828010"/>
              <a:gd name="connsiteY2" fmla="*/ 1773180 h 4853896"/>
              <a:gd name="connsiteX3" fmla="*/ 4448644 w 4828010"/>
              <a:gd name="connsiteY3" fmla="*/ 3933235 h 4853896"/>
              <a:gd name="connsiteX4" fmla="*/ 3192542 w 4828010"/>
              <a:gd name="connsiteY4" fmla="*/ 4716168 h 4853896"/>
              <a:gd name="connsiteX5" fmla="*/ 1075671 w 4828010"/>
              <a:gd name="connsiteY5" fmla="*/ 4473263 h 4853896"/>
              <a:gd name="connsiteX6" fmla="*/ 12348 w 4828010"/>
              <a:gd name="connsiteY6" fmla="*/ 3026750 h 4853896"/>
              <a:gd name="connsiteX7" fmla="*/ 553508 w 4828010"/>
              <a:gd name="connsiteY7" fmla="*/ 740383 h 4853896"/>
              <a:gd name="connsiteX8" fmla="*/ 2531073 w 4828010"/>
              <a:gd name="connsiteY8" fmla="*/ 0 h 4853896"/>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84014 w 4780951"/>
              <a:gd name="connsiteY0" fmla="*/ 0 h 4850182"/>
              <a:gd name="connsiteX1" fmla="*/ 3890904 w 4780951"/>
              <a:gd name="connsiteY1" fmla="*/ 437433 h 4850182"/>
              <a:gd name="connsiteX2" fmla="*/ 4759172 w 4780951"/>
              <a:gd name="connsiteY2" fmla="*/ 1773180 h 4850182"/>
              <a:gd name="connsiteX3" fmla="*/ 4401585 w 4780951"/>
              <a:gd name="connsiteY3" fmla="*/ 3933235 h 4850182"/>
              <a:gd name="connsiteX4" fmla="*/ 3145483 w 4780951"/>
              <a:gd name="connsiteY4" fmla="*/ 4716168 h 4850182"/>
              <a:gd name="connsiteX5" fmla="*/ 1113673 w 4780951"/>
              <a:gd name="connsiteY5" fmla="*/ 4467947 h 4850182"/>
              <a:gd name="connsiteX6" fmla="*/ 39717 w 4780951"/>
              <a:gd name="connsiteY6" fmla="*/ 3101178 h 4850182"/>
              <a:gd name="connsiteX7" fmla="*/ 506449 w 4780951"/>
              <a:gd name="connsiteY7" fmla="*/ 740383 h 4850182"/>
              <a:gd name="connsiteX8" fmla="*/ 2484014 w 4780951"/>
              <a:gd name="connsiteY8" fmla="*/ 0 h 4850182"/>
              <a:gd name="connsiteX0" fmla="*/ 2484014 w 4780127"/>
              <a:gd name="connsiteY0" fmla="*/ 0 h 4850182"/>
              <a:gd name="connsiteX1" fmla="*/ 3890904 w 4780127"/>
              <a:gd name="connsiteY1" fmla="*/ 437433 h 4850182"/>
              <a:gd name="connsiteX2" fmla="*/ 4759172 w 4780127"/>
              <a:gd name="connsiteY2" fmla="*/ 1773180 h 4850182"/>
              <a:gd name="connsiteX3" fmla="*/ 4390953 w 4780127"/>
              <a:gd name="connsiteY3" fmla="*/ 3805644 h 4850182"/>
              <a:gd name="connsiteX4" fmla="*/ 3145483 w 4780127"/>
              <a:gd name="connsiteY4" fmla="*/ 4716168 h 4850182"/>
              <a:gd name="connsiteX5" fmla="*/ 1113673 w 4780127"/>
              <a:gd name="connsiteY5" fmla="*/ 4467947 h 4850182"/>
              <a:gd name="connsiteX6" fmla="*/ 39717 w 4780127"/>
              <a:gd name="connsiteY6" fmla="*/ 3101178 h 4850182"/>
              <a:gd name="connsiteX7" fmla="*/ 506449 w 4780127"/>
              <a:gd name="connsiteY7" fmla="*/ 740383 h 4850182"/>
              <a:gd name="connsiteX8" fmla="*/ 2484014 w 4780127"/>
              <a:gd name="connsiteY8" fmla="*/ 0 h 4850182"/>
              <a:gd name="connsiteX0" fmla="*/ 2484014 w 4778010"/>
              <a:gd name="connsiteY0" fmla="*/ 0 h 4846926"/>
              <a:gd name="connsiteX1" fmla="*/ 3890904 w 4778010"/>
              <a:gd name="connsiteY1" fmla="*/ 437433 h 4846926"/>
              <a:gd name="connsiteX2" fmla="*/ 4759172 w 4778010"/>
              <a:gd name="connsiteY2" fmla="*/ 1773180 h 4846926"/>
              <a:gd name="connsiteX3" fmla="*/ 4390953 w 4778010"/>
              <a:gd name="connsiteY3" fmla="*/ 3805644 h 4846926"/>
              <a:gd name="connsiteX4" fmla="*/ 3343914 w 4778010"/>
              <a:gd name="connsiteY4" fmla="*/ 4712128 h 4846926"/>
              <a:gd name="connsiteX5" fmla="*/ 1113673 w 4778010"/>
              <a:gd name="connsiteY5" fmla="*/ 4467947 h 4846926"/>
              <a:gd name="connsiteX6" fmla="*/ 39717 w 4778010"/>
              <a:gd name="connsiteY6" fmla="*/ 3101178 h 4846926"/>
              <a:gd name="connsiteX7" fmla="*/ 506449 w 4778010"/>
              <a:gd name="connsiteY7" fmla="*/ 740383 h 4846926"/>
              <a:gd name="connsiteX8" fmla="*/ 2484014 w 4778010"/>
              <a:gd name="connsiteY8" fmla="*/ 0 h 4846926"/>
              <a:gd name="connsiteX0" fmla="*/ 2484014 w 4782503"/>
              <a:gd name="connsiteY0" fmla="*/ 0 h 4846926"/>
              <a:gd name="connsiteX1" fmla="*/ 3890904 w 4782503"/>
              <a:gd name="connsiteY1" fmla="*/ 437433 h 4846926"/>
              <a:gd name="connsiteX2" fmla="*/ 4759172 w 4782503"/>
              <a:gd name="connsiteY2" fmla="*/ 1773180 h 4846926"/>
              <a:gd name="connsiteX3" fmla="*/ 4450482 w 4782503"/>
              <a:gd name="connsiteY3" fmla="*/ 3688481 h 4846926"/>
              <a:gd name="connsiteX4" fmla="*/ 3343914 w 4782503"/>
              <a:gd name="connsiteY4" fmla="*/ 4712128 h 4846926"/>
              <a:gd name="connsiteX5" fmla="*/ 1113673 w 4782503"/>
              <a:gd name="connsiteY5" fmla="*/ 4467947 h 4846926"/>
              <a:gd name="connsiteX6" fmla="*/ 39717 w 4782503"/>
              <a:gd name="connsiteY6" fmla="*/ 3101178 h 4846926"/>
              <a:gd name="connsiteX7" fmla="*/ 506449 w 4782503"/>
              <a:gd name="connsiteY7" fmla="*/ 740383 h 4846926"/>
              <a:gd name="connsiteX8" fmla="*/ 2484014 w 4782503"/>
              <a:gd name="connsiteY8" fmla="*/ 0 h 4846926"/>
              <a:gd name="connsiteX0" fmla="*/ 2484014 w 4784889"/>
              <a:gd name="connsiteY0" fmla="*/ 0 h 4846926"/>
              <a:gd name="connsiteX1" fmla="*/ 3890904 w 4784889"/>
              <a:gd name="connsiteY1" fmla="*/ 437433 h 4846926"/>
              <a:gd name="connsiteX2" fmla="*/ 4759172 w 4784889"/>
              <a:gd name="connsiteY2" fmla="*/ 1773180 h 4846926"/>
              <a:gd name="connsiteX3" fmla="*/ 4474294 w 4784889"/>
              <a:gd name="connsiteY3" fmla="*/ 3676361 h 4846926"/>
              <a:gd name="connsiteX4" fmla="*/ 3343914 w 4784889"/>
              <a:gd name="connsiteY4" fmla="*/ 4712128 h 4846926"/>
              <a:gd name="connsiteX5" fmla="*/ 1113673 w 4784889"/>
              <a:gd name="connsiteY5" fmla="*/ 4467947 h 4846926"/>
              <a:gd name="connsiteX6" fmla="*/ 39717 w 4784889"/>
              <a:gd name="connsiteY6" fmla="*/ 3101178 h 4846926"/>
              <a:gd name="connsiteX7" fmla="*/ 506449 w 4784889"/>
              <a:gd name="connsiteY7" fmla="*/ 740383 h 4846926"/>
              <a:gd name="connsiteX8" fmla="*/ 2484014 w 4784889"/>
              <a:gd name="connsiteY8" fmla="*/ 0 h 4846926"/>
              <a:gd name="connsiteX0" fmla="*/ 2484014 w 4784889"/>
              <a:gd name="connsiteY0" fmla="*/ 0 h 4860980"/>
              <a:gd name="connsiteX1" fmla="*/ 3890904 w 4784889"/>
              <a:gd name="connsiteY1" fmla="*/ 437433 h 4860980"/>
              <a:gd name="connsiteX2" fmla="*/ 4759172 w 4784889"/>
              <a:gd name="connsiteY2" fmla="*/ 1773180 h 4860980"/>
              <a:gd name="connsiteX3" fmla="*/ 4474294 w 4784889"/>
              <a:gd name="connsiteY3" fmla="*/ 3676361 h 4860980"/>
              <a:gd name="connsiteX4" fmla="*/ 3343914 w 4784889"/>
              <a:gd name="connsiteY4" fmla="*/ 4712128 h 4860980"/>
              <a:gd name="connsiteX5" fmla="*/ 1097799 w 4784889"/>
              <a:gd name="connsiteY5" fmla="*/ 4524510 h 4860980"/>
              <a:gd name="connsiteX6" fmla="*/ 39717 w 4784889"/>
              <a:gd name="connsiteY6" fmla="*/ 3101178 h 4860980"/>
              <a:gd name="connsiteX7" fmla="*/ 506449 w 4784889"/>
              <a:gd name="connsiteY7" fmla="*/ 740383 h 4860980"/>
              <a:gd name="connsiteX8" fmla="*/ 2484014 w 4784889"/>
              <a:gd name="connsiteY8" fmla="*/ 0 h 4860980"/>
              <a:gd name="connsiteX0" fmla="*/ 2484014 w 4783308"/>
              <a:gd name="connsiteY0" fmla="*/ 0 h 4860981"/>
              <a:gd name="connsiteX1" fmla="*/ 3890904 w 4783308"/>
              <a:gd name="connsiteY1" fmla="*/ 437433 h 4860981"/>
              <a:gd name="connsiteX2" fmla="*/ 4759172 w 4783308"/>
              <a:gd name="connsiteY2" fmla="*/ 1773180 h 4860981"/>
              <a:gd name="connsiteX3" fmla="*/ 4474294 w 4783308"/>
              <a:gd name="connsiteY3" fmla="*/ 3676361 h 4860981"/>
              <a:gd name="connsiteX4" fmla="*/ 3443129 w 4783308"/>
              <a:gd name="connsiteY4" fmla="*/ 4712129 h 4860981"/>
              <a:gd name="connsiteX5" fmla="*/ 1097799 w 4783308"/>
              <a:gd name="connsiteY5" fmla="*/ 4524510 h 4860981"/>
              <a:gd name="connsiteX6" fmla="*/ 39717 w 4783308"/>
              <a:gd name="connsiteY6" fmla="*/ 3101178 h 4860981"/>
              <a:gd name="connsiteX7" fmla="*/ 506449 w 4783308"/>
              <a:gd name="connsiteY7" fmla="*/ 740383 h 4860981"/>
              <a:gd name="connsiteX8" fmla="*/ 2484014 w 4783308"/>
              <a:gd name="connsiteY8" fmla="*/ 0 h 4860981"/>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532073 w 4784141"/>
              <a:gd name="connsiteY0" fmla="*/ 0 h 4773425"/>
              <a:gd name="connsiteX1" fmla="*/ 3891737 w 4784141"/>
              <a:gd name="connsiteY1" fmla="*/ 389356 h 4773425"/>
              <a:gd name="connsiteX2" fmla="*/ 4760005 w 4784141"/>
              <a:gd name="connsiteY2" fmla="*/ 1725103 h 4773425"/>
              <a:gd name="connsiteX3" fmla="*/ 4475127 w 4784141"/>
              <a:gd name="connsiteY3" fmla="*/ 3628284 h 4773425"/>
              <a:gd name="connsiteX4" fmla="*/ 3443962 w 4784141"/>
              <a:gd name="connsiteY4" fmla="*/ 4664052 h 4773425"/>
              <a:gd name="connsiteX5" fmla="*/ 1098632 w 4784141"/>
              <a:gd name="connsiteY5" fmla="*/ 4476433 h 4773425"/>
              <a:gd name="connsiteX6" fmla="*/ 40550 w 4784141"/>
              <a:gd name="connsiteY6" fmla="*/ 3053101 h 4773425"/>
              <a:gd name="connsiteX7" fmla="*/ 507282 w 4784141"/>
              <a:gd name="connsiteY7" fmla="*/ 692306 h 4773425"/>
              <a:gd name="connsiteX8" fmla="*/ 2532073 w 4784141"/>
              <a:gd name="connsiteY8" fmla="*/ 0 h 4773425"/>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58783 w 4784614"/>
              <a:gd name="connsiteY0" fmla="*/ 525 h 4757924"/>
              <a:gd name="connsiteX1" fmla="*/ 3892210 w 4784614"/>
              <a:gd name="connsiteY1" fmla="*/ 373855 h 4757924"/>
              <a:gd name="connsiteX2" fmla="*/ 4760478 w 4784614"/>
              <a:gd name="connsiteY2" fmla="*/ 1709602 h 4757924"/>
              <a:gd name="connsiteX3" fmla="*/ 4475600 w 4784614"/>
              <a:gd name="connsiteY3" fmla="*/ 3612783 h 4757924"/>
              <a:gd name="connsiteX4" fmla="*/ 3444435 w 4784614"/>
              <a:gd name="connsiteY4" fmla="*/ 4648551 h 4757924"/>
              <a:gd name="connsiteX5" fmla="*/ 1099105 w 4784614"/>
              <a:gd name="connsiteY5" fmla="*/ 4460932 h 4757924"/>
              <a:gd name="connsiteX6" fmla="*/ 41023 w 4784614"/>
              <a:gd name="connsiteY6" fmla="*/ 3037600 h 4757924"/>
              <a:gd name="connsiteX7" fmla="*/ 507755 w 4784614"/>
              <a:gd name="connsiteY7" fmla="*/ 676805 h 4757924"/>
              <a:gd name="connsiteX8" fmla="*/ 2558783 w 4784614"/>
              <a:gd name="connsiteY8" fmla="*/ 525 h 4757924"/>
              <a:gd name="connsiteX0" fmla="*/ 2558783 w 4784614"/>
              <a:gd name="connsiteY0" fmla="*/ 408 h 4757807"/>
              <a:gd name="connsiteX1" fmla="*/ 3907953 w 4784614"/>
              <a:gd name="connsiteY1" fmla="*/ 443183 h 4757807"/>
              <a:gd name="connsiteX2" fmla="*/ 4760478 w 4784614"/>
              <a:gd name="connsiteY2" fmla="*/ 1709485 h 4757807"/>
              <a:gd name="connsiteX3" fmla="*/ 4475600 w 4784614"/>
              <a:gd name="connsiteY3" fmla="*/ 3612666 h 4757807"/>
              <a:gd name="connsiteX4" fmla="*/ 3444435 w 4784614"/>
              <a:gd name="connsiteY4" fmla="*/ 4648434 h 4757807"/>
              <a:gd name="connsiteX5" fmla="*/ 1099105 w 4784614"/>
              <a:gd name="connsiteY5" fmla="*/ 4460815 h 4757807"/>
              <a:gd name="connsiteX6" fmla="*/ 41023 w 4784614"/>
              <a:gd name="connsiteY6" fmla="*/ 3037483 h 4757807"/>
              <a:gd name="connsiteX7" fmla="*/ 507755 w 4784614"/>
              <a:gd name="connsiteY7" fmla="*/ 676688 h 4757807"/>
              <a:gd name="connsiteX8" fmla="*/ 2558783 w 4784614"/>
              <a:gd name="connsiteY8" fmla="*/ 408 h 4757807"/>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90 h 4954518"/>
              <a:gd name="connsiteX1" fmla="*/ 3910127 w 4786788"/>
              <a:gd name="connsiteY1" fmla="*/ 639894 h 4954518"/>
              <a:gd name="connsiteX2" fmla="*/ 4762652 w 4786788"/>
              <a:gd name="connsiteY2" fmla="*/ 1906196 h 4954518"/>
              <a:gd name="connsiteX3" fmla="*/ 4477774 w 4786788"/>
              <a:gd name="connsiteY3" fmla="*/ 3809377 h 4954518"/>
              <a:gd name="connsiteX4" fmla="*/ 3446609 w 4786788"/>
              <a:gd name="connsiteY4" fmla="*/ 4845145 h 4954518"/>
              <a:gd name="connsiteX5" fmla="*/ 1101279 w 4786788"/>
              <a:gd name="connsiteY5" fmla="*/ 4657526 h 4954518"/>
              <a:gd name="connsiteX6" fmla="*/ 43197 w 4786788"/>
              <a:gd name="connsiteY6" fmla="*/ 3234194 h 4954518"/>
              <a:gd name="connsiteX7" fmla="*/ 509929 w 4786788"/>
              <a:gd name="connsiteY7" fmla="*/ 873399 h 4954518"/>
              <a:gd name="connsiteX8" fmla="*/ 2675744 w 4786788"/>
              <a:gd name="connsiteY8" fmla="*/ 290 h 4954518"/>
              <a:gd name="connsiteX0" fmla="*/ 2675744 w 4786788"/>
              <a:gd name="connsiteY0" fmla="*/ 326 h 4954554"/>
              <a:gd name="connsiteX1" fmla="*/ 3990884 w 4786788"/>
              <a:gd name="connsiteY1" fmla="*/ 591130 h 4954554"/>
              <a:gd name="connsiteX2" fmla="*/ 4762652 w 4786788"/>
              <a:gd name="connsiteY2" fmla="*/ 1906232 h 4954554"/>
              <a:gd name="connsiteX3" fmla="*/ 4477774 w 4786788"/>
              <a:gd name="connsiteY3" fmla="*/ 3809413 h 4954554"/>
              <a:gd name="connsiteX4" fmla="*/ 3446609 w 4786788"/>
              <a:gd name="connsiteY4" fmla="*/ 4845181 h 4954554"/>
              <a:gd name="connsiteX5" fmla="*/ 1101279 w 4786788"/>
              <a:gd name="connsiteY5" fmla="*/ 4657562 h 4954554"/>
              <a:gd name="connsiteX6" fmla="*/ 43197 w 4786788"/>
              <a:gd name="connsiteY6" fmla="*/ 3234230 h 4954554"/>
              <a:gd name="connsiteX7" fmla="*/ 509929 w 4786788"/>
              <a:gd name="connsiteY7" fmla="*/ 873435 h 4954554"/>
              <a:gd name="connsiteX8" fmla="*/ 2675744 w 4786788"/>
              <a:gd name="connsiteY8" fmla="*/ 326 h 4954554"/>
              <a:gd name="connsiteX0" fmla="*/ 2662196 w 4773240"/>
              <a:gd name="connsiteY0" fmla="*/ 326 h 4954554"/>
              <a:gd name="connsiteX1" fmla="*/ 3977336 w 4773240"/>
              <a:gd name="connsiteY1" fmla="*/ 591130 h 4954554"/>
              <a:gd name="connsiteX2" fmla="*/ 4749104 w 4773240"/>
              <a:gd name="connsiteY2" fmla="*/ 1906232 h 4954554"/>
              <a:gd name="connsiteX3" fmla="*/ 4464226 w 4773240"/>
              <a:gd name="connsiteY3" fmla="*/ 3809413 h 4954554"/>
              <a:gd name="connsiteX4" fmla="*/ 3433061 w 4773240"/>
              <a:gd name="connsiteY4" fmla="*/ 4845181 h 4954554"/>
              <a:gd name="connsiteX5" fmla="*/ 1087731 w 4773240"/>
              <a:gd name="connsiteY5" fmla="*/ 4657562 h 4954554"/>
              <a:gd name="connsiteX6" fmla="*/ 29649 w 4773240"/>
              <a:gd name="connsiteY6" fmla="*/ 3234230 h 4954554"/>
              <a:gd name="connsiteX7" fmla="*/ 640977 w 4773240"/>
              <a:gd name="connsiteY7" fmla="*/ 730117 h 4954554"/>
              <a:gd name="connsiteX8" fmla="*/ 2662196 w 4773240"/>
              <a:gd name="connsiteY8" fmla="*/ 326 h 4954554"/>
              <a:gd name="connsiteX0" fmla="*/ 2664762 w 4775806"/>
              <a:gd name="connsiteY0" fmla="*/ 326 h 4954554"/>
              <a:gd name="connsiteX1" fmla="*/ 3979902 w 4775806"/>
              <a:gd name="connsiteY1" fmla="*/ 591130 h 4954554"/>
              <a:gd name="connsiteX2" fmla="*/ 4751670 w 4775806"/>
              <a:gd name="connsiteY2" fmla="*/ 1906232 h 4954554"/>
              <a:gd name="connsiteX3" fmla="*/ 4466792 w 4775806"/>
              <a:gd name="connsiteY3" fmla="*/ 3809413 h 4954554"/>
              <a:gd name="connsiteX4" fmla="*/ 3435627 w 4775806"/>
              <a:gd name="connsiteY4" fmla="*/ 4845181 h 4954554"/>
              <a:gd name="connsiteX5" fmla="*/ 1090297 w 4775806"/>
              <a:gd name="connsiteY5" fmla="*/ 4657562 h 4954554"/>
              <a:gd name="connsiteX6" fmla="*/ 32215 w 4775806"/>
              <a:gd name="connsiteY6" fmla="*/ 3234230 h 4954554"/>
              <a:gd name="connsiteX7" fmla="*/ 607899 w 4775806"/>
              <a:gd name="connsiteY7" fmla="*/ 806182 h 4954554"/>
              <a:gd name="connsiteX8" fmla="*/ 2664762 w 4775806"/>
              <a:gd name="connsiteY8" fmla="*/ 326 h 4954554"/>
              <a:gd name="connsiteX0" fmla="*/ 2673549 w 4784593"/>
              <a:gd name="connsiteY0" fmla="*/ 326 h 4954554"/>
              <a:gd name="connsiteX1" fmla="*/ 3988689 w 4784593"/>
              <a:gd name="connsiteY1" fmla="*/ 591130 h 4954554"/>
              <a:gd name="connsiteX2" fmla="*/ 4760457 w 4784593"/>
              <a:gd name="connsiteY2" fmla="*/ 1906232 h 4954554"/>
              <a:gd name="connsiteX3" fmla="*/ 4475579 w 4784593"/>
              <a:gd name="connsiteY3" fmla="*/ 3809413 h 4954554"/>
              <a:gd name="connsiteX4" fmla="*/ 3444414 w 4784593"/>
              <a:gd name="connsiteY4" fmla="*/ 4845181 h 4954554"/>
              <a:gd name="connsiteX5" fmla="*/ 1099084 w 4784593"/>
              <a:gd name="connsiteY5" fmla="*/ 4657562 h 4954554"/>
              <a:gd name="connsiteX6" fmla="*/ 41002 w 4784593"/>
              <a:gd name="connsiteY6" fmla="*/ 3234230 h 4954554"/>
              <a:gd name="connsiteX7" fmla="*/ 616686 w 4784593"/>
              <a:gd name="connsiteY7" fmla="*/ 806182 h 4954554"/>
              <a:gd name="connsiteX8" fmla="*/ 2673549 w 4784593"/>
              <a:gd name="connsiteY8" fmla="*/ 326 h 4954554"/>
              <a:gd name="connsiteX0" fmla="*/ 2649000 w 4760044"/>
              <a:gd name="connsiteY0" fmla="*/ 326 h 4964273"/>
              <a:gd name="connsiteX1" fmla="*/ 3964140 w 4760044"/>
              <a:gd name="connsiteY1" fmla="*/ 591130 h 4964273"/>
              <a:gd name="connsiteX2" fmla="*/ 4735908 w 4760044"/>
              <a:gd name="connsiteY2" fmla="*/ 1906232 h 4964273"/>
              <a:gd name="connsiteX3" fmla="*/ 4451030 w 4760044"/>
              <a:gd name="connsiteY3" fmla="*/ 3809413 h 4964273"/>
              <a:gd name="connsiteX4" fmla="*/ 3419865 w 4760044"/>
              <a:gd name="connsiteY4" fmla="*/ 4845181 h 4964273"/>
              <a:gd name="connsiteX5" fmla="*/ 1074535 w 4760044"/>
              <a:gd name="connsiteY5" fmla="*/ 4657562 h 4964273"/>
              <a:gd name="connsiteX6" fmla="*/ 33359 w 4760044"/>
              <a:gd name="connsiteY6" fmla="*/ 2995991 h 4964273"/>
              <a:gd name="connsiteX7" fmla="*/ 592137 w 4760044"/>
              <a:gd name="connsiteY7" fmla="*/ 806182 h 4964273"/>
              <a:gd name="connsiteX8" fmla="*/ 2649000 w 4760044"/>
              <a:gd name="connsiteY8" fmla="*/ 326 h 4964273"/>
              <a:gd name="connsiteX0" fmla="*/ 2649000 w 4760044"/>
              <a:gd name="connsiteY0" fmla="*/ 300 h 4964247"/>
              <a:gd name="connsiteX1" fmla="*/ 3813909 w 4760044"/>
              <a:gd name="connsiteY1" fmla="*/ 619239 h 4964247"/>
              <a:gd name="connsiteX2" fmla="*/ 4735908 w 4760044"/>
              <a:gd name="connsiteY2" fmla="*/ 1906206 h 4964247"/>
              <a:gd name="connsiteX3" fmla="*/ 4451030 w 4760044"/>
              <a:gd name="connsiteY3" fmla="*/ 3809387 h 4964247"/>
              <a:gd name="connsiteX4" fmla="*/ 3419865 w 4760044"/>
              <a:gd name="connsiteY4" fmla="*/ 4845155 h 4964247"/>
              <a:gd name="connsiteX5" fmla="*/ 1074535 w 4760044"/>
              <a:gd name="connsiteY5" fmla="*/ 4657536 h 4964247"/>
              <a:gd name="connsiteX6" fmla="*/ 33359 w 4760044"/>
              <a:gd name="connsiteY6" fmla="*/ 2995965 h 4964247"/>
              <a:gd name="connsiteX7" fmla="*/ 592137 w 4760044"/>
              <a:gd name="connsiteY7" fmla="*/ 806156 h 4964247"/>
              <a:gd name="connsiteX8" fmla="*/ 2649000 w 4760044"/>
              <a:gd name="connsiteY8" fmla="*/ 300 h 4964247"/>
              <a:gd name="connsiteX0" fmla="*/ 2649000 w 4849477"/>
              <a:gd name="connsiteY0" fmla="*/ -2 h 4963945"/>
              <a:gd name="connsiteX1" fmla="*/ 4735908 w 4849477"/>
              <a:gd name="connsiteY1" fmla="*/ 1905904 h 4963945"/>
              <a:gd name="connsiteX2" fmla="*/ 4451030 w 4849477"/>
              <a:gd name="connsiteY2" fmla="*/ 3809085 h 4963945"/>
              <a:gd name="connsiteX3" fmla="*/ 3419865 w 4849477"/>
              <a:gd name="connsiteY3" fmla="*/ 4844853 h 4963945"/>
              <a:gd name="connsiteX4" fmla="*/ 1074535 w 4849477"/>
              <a:gd name="connsiteY4" fmla="*/ 4657234 h 4963945"/>
              <a:gd name="connsiteX5" fmla="*/ 33359 w 4849477"/>
              <a:gd name="connsiteY5" fmla="*/ 2995663 h 4963945"/>
              <a:gd name="connsiteX6" fmla="*/ 592137 w 4849477"/>
              <a:gd name="connsiteY6" fmla="*/ 805854 h 4963945"/>
              <a:gd name="connsiteX7" fmla="*/ 2649000 w 4849477"/>
              <a:gd name="connsiteY7" fmla="*/ -2 h 4963945"/>
              <a:gd name="connsiteX0" fmla="*/ 2649000 w 4859466"/>
              <a:gd name="connsiteY0" fmla="*/ -2 h 5536260"/>
              <a:gd name="connsiteX1" fmla="*/ 4735908 w 4859466"/>
              <a:gd name="connsiteY1" fmla="*/ 1905904 h 5536260"/>
              <a:gd name="connsiteX2" fmla="*/ 4451030 w 4859466"/>
              <a:gd name="connsiteY2" fmla="*/ 3809085 h 5536260"/>
              <a:gd name="connsiteX3" fmla="*/ 3067466 w 4859466"/>
              <a:gd name="connsiteY3" fmla="*/ 5491001 h 5536260"/>
              <a:gd name="connsiteX4" fmla="*/ 1074535 w 4859466"/>
              <a:gd name="connsiteY4" fmla="*/ 4657234 h 5536260"/>
              <a:gd name="connsiteX5" fmla="*/ 33359 w 4859466"/>
              <a:gd name="connsiteY5" fmla="*/ 2995663 h 5536260"/>
              <a:gd name="connsiteX6" fmla="*/ 592137 w 4859466"/>
              <a:gd name="connsiteY6" fmla="*/ 805854 h 5536260"/>
              <a:gd name="connsiteX7" fmla="*/ 2649000 w 4859466"/>
              <a:gd name="connsiteY7" fmla="*/ -2 h 5536260"/>
              <a:gd name="connsiteX0" fmla="*/ 2780481 w 4861205"/>
              <a:gd name="connsiteY0" fmla="*/ -2 h 5864449"/>
              <a:gd name="connsiteX1" fmla="*/ 4737647 w 4861205"/>
              <a:gd name="connsiteY1" fmla="*/ 2234093 h 5864449"/>
              <a:gd name="connsiteX2" fmla="*/ 4452769 w 4861205"/>
              <a:gd name="connsiteY2" fmla="*/ 4137274 h 5864449"/>
              <a:gd name="connsiteX3" fmla="*/ 3069205 w 4861205"/>
              <a:gd name="connsiteY3" fmla="*/ 5819190 h 5864449"/>
              <a:gd name="connsiteX4" fmla="*/ 1076274 w 4861205"/>
              <a:gd name="connsiteY4" fmla="*/ 4985423 h 5864449"/>
              <a:gd name="connsiteX5" fmla="*/ 35098 w 4861205"/>
              <a:gd name="connsiteY5" fmla="*/ 3323852 h 5864449"/>
              <a:gd name="connsiteX6" fmla="*/ 593876 w 4861205"/>
              <a:gd name="connsiteY6" fmla="*/ 1134043 h 5864449"/>
              <a:gd name="connsiteX7" fmla="*/ 2780481 w 4861205"/>
              <a:gd name="connsiteY7" fmla="*/ -2 h 586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61205" h="5864449">
                <a:moveTo>
                  <a:pt x="2780481" y="-2"/>
                </a:moveTo>
                <a:cubicBezTo>
                  <a:pt x="3471109" y="183340"/>
                  <a:pt x="4437309" y="1599245"/>
                  <a:pt x="4737647" y="2234093"/>
                </a:cubicBezTo>
                <a:cubicBezTo>
                  <a:pt x="5037985" y="2868941"/>
                  <a:pt x="4730843" y="3539758"/>
                  <a:pt x="4452769" y="4137274"/>
                </a:cubicBezTo>
                <a:cubicBezTo>
                  <a:pt x="4174695" y="4734790"/>
                  <a:pt x="3382031" y="5704221"/>
                  <a:pt x="3069205" y="5819190"/>
                </a:cubicBezTo>
                <a:cubicBezTo>
                  <a:pt x="2358359" y="6040255"/>
                  <a:pt x="1581959" y="5401313"/>
                  <a:pt x="1076274" y="4985423"/>
                </a:cubicBezTo>
                <a:cubicBezTo>
                  <a:pt x="570590" y="4569533"/>
                  <a:pt x="146935" y="3953087"/>
                  <a:pt x="35098" y="3323852"/>
                </a:cubicBezTo>
                <a:cubicBezTo>
                  <a:pt x="-92687" y="2646770"/>
                  <a:pt x="136312" y="1688019"/>
                  <a:pt x="593876" y="1134043"/>
                </a:cubicBezTo>
                <a:cubicBezTo>
                  <a:pt x="1051440" y="580067"/>
                  <a:pt x="2127808" y="30746"/>
                  <a:pt x="2780481" y="-2"/>
                </a:cubicBezTo>
                <a:close/>
              </a:path>
            </a:pathLst>
          </a:cu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38505720-2558-A390-8612-99A55D48F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7320892">
            <a:off x="11193220" y="1266534"/>
            <a:ext cx="1341234" cy="443910"/>
          </a:xfrm>
          <a:custGeom>
            <a:avLst/>
            <a:gdLst>
              <a:gd name="connsiteX0" fmla="*/ 0 w 1341234"/>
              <a:gd name="connsiteY0" fmla="*/ 254220 h 443910"/>
              <a:gd name="connsiteX1" fmla="*/ 406601 w 1341234"/>
              <a:gd name="connsiteY1" fmla="*/ 0 h 443910"/>
              <a:gd name="connsiteX2" fmla="*/ 457611 w 1341234"/>
              <a:gd name="connsiteY2" fmla="*/ 13676 h 443910"/>
              <a:gd name="connsiteX3" fmla="*/ 1341234 w 1341234"/>
              <a:gd name="connsiteY3" fmla="*/ 259580 h 443910"/>
              <a:gd name="connsiteX4" fmla="*/ 1301190 w 1341234"/>
              <a:gd name="connsiteY4" fmla="*/ 443736 h 443910"/>
              <a:gd name="connsiteX5" fmla="*/ 359344 w 1341234"/>
              <a:gd name="connsiteY5" fmla="*/ 311216 h 443910"/>
              <a:gd name="connsiteX6" fmla="*/ 47147 w 1341234"/>
              <a:gd name="connsiteY6" fmla="*/ 262014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234" h="443910">
                <a:moveTo>
                  <a:pt x="0" y="254220"/>
                </a:moveTo>
                <a:lnTo>
                  <a:pt x="406601" y="0"/>
                </a:lnTo>
                <a:lnTo>
                  <a:pt x="457611" y="13676"/>
                </a:lnTo>
                <a:cubicBezTo>
                  <a:pt x="858001" y="120586"/>
                  <a:pt x="1311317" y="239969"/>
                  <a:pt x="1341234" y="259580"/>
                </a:cubicBezTo>
                <a:cubicBezTo>
                  <a:pt x="1337155" y="299693"/>
                  <a:pt x="1315377" y="449736"/>
                  <a:pt x="1301190" y="443736"/>
                </a:cubicBezTo>
                <a:cubicBezTo>
                  <a:pt x="1267732" y="445553"/>
                  <a:pt x="557777" y="378967"/>
                  <a:pt x="359344" y="311216"/>
                </a:cubicBezTo>
                <a:cubicBezTo>
                  <a:pt x="245881" y="291075"/>
                  <a:pt x="140295" y="276238"/>
                  <a:pt x="47147" y="262014"/>
                </a:cubicBezTo>
                <a:close/>
              </a:path>
            </a:pathLst>
          </a:cu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F720743B-9C97-37DF-D56A-D2A9E750BD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7320892">
            <a:off x="11193220" y="1266534"/>
            <a:ext cx="1341234" cy="443910"/>
          </a:xfrm>
          <a:custGeom>
            <a:avLst/>
            <a:gdLst>
              <a:gd name="connsiteX0" fmla="*/ 0 w 1341234"/>
              <a:gd name="connsiteY0" fmla="*/ 254220 h 443910"/>
              <a:gd name="connsiteX1" fmla="*/ 406601 w 1341234"/>
              <a:gd name="connsiteY1" fmla="*/ 0 h 443910"/>
              <a:gd name="connsiteX2" fmla="*/ 457611 w 1341234"/>
              <a:gd name="connsiteY2" fmla="*/ 13676 h 443910"/>
              <a:gd name="connsiteX3" fmla="*/ 1341234 w 1341234"/>
              <a:gd name="connsiteY3" fmla="*/ 259580 h 443910"/>
              <a:gd name="connsiteX4" fmla="*/ 1301190 w 1341234"/>
              <a:gd name="connsiteY4" fmla="*/ 443736 h 443910"/>
              <a:gd name="connsiteX5" fmla="*/ 359344 w 1341234"/>
              <a:gd name="connsiteY5" fmla="*/ 311216 h 443910"/>
              <a:gd name="connsiteX6" fmla="*/ 47147 w 1341234"/>
              <a:gd name="connsiteY6" fmla="*/ 262014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234" h="443910">
                <a:moveTo>
                  <a:pt x="0" y="254220"/>
                </a:moveTo>
                <a:lnTo>
                  <a:pt x="406601" y="0"/>
                </a:lnTo>
                <a:lnTo>
                  <a:pt x="457611" y="13676"/>
                </a:lnTo>
                <a:cubicBezTo>
                  <a:pt x="858001" y="120586"/>
                  <a:pt x="1311317" y="239969"/>
                  <a:pt x="1341234" y="259580"/>
                </a:cubicBezTo>
                <a:cubicBezTo>
                  <a:pt x="1337155" y="299693"/>
                  <a:pt x="1315377" y="449736"/>
                  <a:pt x="1301190" y="443736"/>
                </a:cubicBezTo>
                <a:cubicBezTo>
                  <a:pt x="1267732" y="445553"/>
                  <a:pt x="557777" y="378967"/>
                  <a:pt x="359344" y="311216"/>
                </a:cubicBezTo>
                <a:cubicBezTo>
                  <a:pt x="245881" y="291075"/>
                  <a:pt x="140295" y="276238"/>
                  <a:pt x="47147" y="262014"/>
                </a:cubicBezTo>
                <a:close/>
              </a:path>
            </a:pathLst>
          </a:custGeom>
          <a:solidFill>
            <a:schemeClr val="accent3">
              <a:lumMod val="20000"/>
              <a:lumOff val="8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39C3539A-A126-556F-3B61-690C785C75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842612" flipH="1" flipV="1">
            <a:off x="10382778" y="58162"/>
            <a:ext cx="944833" cy="904406"/>
          </a:xfrm>
          <a:custGeom>
            <a:avLst/>
            <a:gdLst>
              <a:gd name="connsiteX0" fmla="*/ 886520 w 1083994"/>
              <a:gd name="connsiteY0" fmla="*/ 0 h 1037613"/>
              <a:gd name="connsiteX1" fmla="*/ 990233 w 1083994"/>
              <a:gd name="connsiteY1" fmla="*/ 29654 h 1037613"/>
              <a:gd name="connsiteX2" fmla="*/ 993535 w 1083994"/>
              <a:gd name="connsiteY2" fmla="*/ 43082 h 1037613"/>
              <a:gd name="connsiteX3" fmla="*/ 1051675 w 1083994"/>
              <a:gd name="connsiteY3" fmla="*/ 356973 h 1037613"/>
              <a:gd name="connsiteX4" fmla="*/ 1083975 w 1083994"/>
              <a:gd name="connsiteY4" fmla="*/ 602023 h 1037613"/>
              <a:gd name="connsiteX5" fmla="*/ 966613 w 1083994"/>
              <a:gd name="connsiteY5" fmla="*/ 901753 h 1037613"/>
              <a:gd name="connsiteX6" fmla="*/ 713135 w 1083994"/>
              <a:gd name="connsiteY6" fmla="*/ 1026319 h 1037613"/>
              <a:gd name="connsiteX7" fmla="*/ 318855 w 1083994"/>
              <a:gd name="connsiteY7" fmla="*/ 989106 h 1037613"/>
              <a:gd name="connsiteX8" fmla="*/ 128776 w 1083994"/>
              <a:gd name="connsiteY8" fmla="*/ 649273 h 1037613"/>
              <a:gd name="connsiteX9" fmla="*/ 0 w 1083994"/>
              <a:gd name="connsiteY9" fmla="*/ 49738 h 1037613"/>
              <a:gd name="connsiteX10" fmla="*/ 620956 w 1083994"/>
              <a:gd name="connsiteY10" fmla="*/ 642355 h 1037613"/>
              <a:gd name="connsiteX11" fmla="*/ 886064 w 1083994"/>
              <a:gd name="connsiteY11" fmla="*/ 1039 h 103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83994" h="1037613">
                <a:moveTo>
                  <a:pt x="886520" y="0"/>
                </a:moveTo>
                <a:lnTo>
                  <a:pt x="990233" y="29654"/>
                </a:lnTo>
                <a:lnTo>
                  <a:pt x="993535" y="43082"/>
                </a:lnTo>
                <a:cubicBezTo>
                  <a:pt x="1016489" y="140998"/>
                  <a:pt x="1041157" y="264776"/>
                  <a:pt x="1051675" y="356973"/>
                </a:cubicBezTo>
                <a:lnTo>
                  <a:pt x="1083975" y="602023"/>
                </a:lnTo>
                <a:cubicBezTo>
                  <a:pt x="1084789" y="765231"/>
                  <a:pt x="1059669" y="806637"/>
                  <a:pt x="966613" y="901753"/>
                </a:cubicBezTo>
                <a:cubicBezTo>
                  <a:pt x="910153" y="966250"/>
                  <a:pt x="821095" y="1011760"/>
                  <a:pt x="713135" y="1026319"/>
                </a:cubicBezTo>
                <a:cubicBezTo>
                  <a:pt x="605175" y="1040878"/>
                  <a:pt x="416248" y="1051946"/>
                  <a:pt x="318855" y="989106"/>
                </a:cubicBezTo>
                <a:cubicBezTo>
                  <a:pt x="221462" y="926265"/>
                  <a:pt x="147001" y="727446"/>
                  <a:pt x="128776" y="649273"/>
                </a:cubicBezTo>
                <a:cubicBezTo>
                  <a:pt x="93895" y="519198"/>
                  <a:pt x="28063" y="235695"/>
                  <a:pt x="0" y="49738"/>
                </a:cubicBezTo>
                <a:cubicBezTo>
                  <a:pt x="152500" y="20987"/>
                  <a:pt x="429040" y="429202"/>
                  <a:pt x="620956" y="642355"/>
                </a:cubicBezTo>
                <a:cubicBezTo>
                  <a:pt x="695371" y="468649"/>
                  <a:pt x="814439" y="166732"/>
                  <a:pt x="886064" y="1039"/>
                </a:cubicBezTo>
                <a:close/>
              </a:path>
            </a:pathLst>
          </a:cu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5089FB1-F28D-0DD0-436F-D094F3C82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842612" flipH="1" flipV="1">
            <a:off x="10382780" y="58161"/>
            <a:ext cx="944832" cy="904404"/>
          </a:xfrm>
          <a:custGeom>
            <a:avLst/>
            <a:gdLst>
              <a:gd name="connsiteX0" fmla="*/ 886519 w 1083994"/>
              <a:gd name="connsiteY0" fmla="*/ 0 h 1037611"/>
              <a:gd name="connsiteX1" fmla="*/ 990233 w 1083994"/>
              <a:gd name="connsiteY1" fmla="*/ 29654 h 1037611"/>
              <a:gd name="connsiteX2" fmla="*/ 993535 w 1083994"/>
              <a:gd name="connsiteY2" fmla="*/ 43080 h 1037611"/>
              <a:gd name="connsiteX3" fmla="*/ 1051675 w 1083994"/>
              <a:gd name="connsiteY3" fmla="*/ 356971 h 1037611"/>
              <a:gd name="connsiteX4" fmla="*/ 1083975 w 1083994"/>
              <a:gd name="connsiteY4" fmla="*/ 602021 h 1037611"/>
              <a:gd name="connsiteX5" fmla="*/ 966613 w 1083994"/>
              <a:gd name="connsiteY5" fmla="*/ 901751 h 1037611"/>
              <a:gd name="connsiteX6" fmla="*/ 713135 w 1083994"/>
              <a:gd name="connsiteY6" fmla="*/ 1026317 h 1037611"/>
              <a:gd name="connsiteX7" fmla="*/ 318855 w 1083994"/>
              <a:gd name="connsiteY7" fmla="*/ 989104 h 1037611"/>
              <a:gd name="connsiteX8" fmla="*/ 128776 w 1083994"/>
              <a:gd name="connsiteY8" fmla="*/ 649271 h 1037611"/>
              <a:gd name="connsiteX9" fmla="*/ 0 w 1083994"/>
              <a:gd name="connsiteY9" fmla="*/ 49736 h 1037611"/>
              <a:gd name="connsiteX10" fmla="*/ 620956 w 1083994"/>
              <a:gd name="connsiteY10" fmla="*/ 642353 h 1037611"/>
              <a:gd name="connsiteX11" fmla="*/ 886064 w 1083994"/>
              <a:gd name="connsiteY11" fmla="*/ 1037 h 1037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83994" h="1037611">
                <a:moveTo>
                  <a:pt x="886519" y="0"/>
                </a:moveTo>
                <a:lnTo>
                  <a:pt x="990233" y="29654"/>
                </a:lnTo>
                <a:lnTo>
                  <a:pt x="993535" y="43080"/>
                </a:lnTo>
                <a:cubicBezTo>
                  <a:pt x="1016489" y="140996"/>
                  <a:pt x="1041157" y="264774"/>
                  <a:pt x="1051675" y="356971"/>
                </a:cubicBezTo>
                <a:lnTo>
                  <a:pt x="1083975" y="602021"/>
                </a:lnTo>
                <a:cubicBezTo>
                  <a:pt x="1084789" y="765229"/>
                  <a:pt x="1059669" y="806635"/>
                  <a:pt x="966613" y="901751"/>
                </a:cubicBezTo>
                <a:cubicBezTo>
                  <a:pt x="910153" y="966248"/>
                  <a:pt x="821095" y="1011758"/>
                  <a:pt x="713135" y="1026317"/>
                </a:cubicBezTo>
                <a:cubicBezTo>
                  <a:pt x="605175" y="1040876"/>
                  <a:pt x="416248" y="1051944"/>
                  <a:pt x="318855" y="989104"/>
                </a:cubicBezTo>
                <a:cubicBezTo>
                  <a:pt x="221462" y="926263"/>
                  <a:pt x="147001" y="727444"/>
                  <a:pt x="128776" y="649271"/>
                </a:cubicBezTo>
                <a:cubicBezTo>
                  <a:pt x="93895" y="519196"/>
                  <a:pt x="28063" y="235693"/>
                  <a:pt x="0" y="49736"/>
                </a:cubicBezTo>
                <a:cubicBezTo>
                  <a:pt x="152500" y="20985"/>
                  <a:pt x="429040" y="429200"/>
                  <a:pt x="620956" y="642353"/>
                </a:cubicBezTo>
                <a:cubicBezTo>
                  <a:pt x="695371" y="468647"/>
                  <a:pt x="814439" y="166730"/>
                  <a:pt x="886064" y="1037"/>
                </a:cubicBezTo>
                <a:close/>
              </a:path>
            </a:pathLst>
          </a:custGeom>
          <a:solidFill>
            <a:schemeClr val="accent4">
              <a:lumMod val="40000"/>
              <a:lumOff val="60000"/>
              <a:alpha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Box 2">
            <a:extLst>
              <a:ext uri="{FF2B5EF4-FFF2-40B4-BE49-F238E27FC236}">
                <a16:creationId xmlns:a16="http://schemas.microsoft.com/office/drawing/2014/main" id="{12E08D56-058A-9572-FB91-431733052FAE}"/>
              </a:ext>
            </a:extLst>
          </p:cNvPr>
          <p:cNvSpPr txBox="1"/>
          <p:nvPr/>
        </p:nvSpPr>
        <p:spPr>
          <a:xfrm>
            <a:off x="6096000" y="1642253"/>
            <a:ext cx="4953000" cy="3573493"/>
          </a:xfrm>
          <a:prstGeom prst="rect">
            <a:avLst/>
          </a:prstGeom>
        </p:spPr>
        <p:txBody>
          <a:bodyPr vert="horz" lIns="91440" tIns="45720" rIns="91440" bIns="45720" rtlCol="0">
            <a:normAutofit/>
          </a:bodyPr>
          <a:lstStyle/>
          <a:p>
            <a:r>
              <a:rPr lang="en-US" sz="2200" b="1" dirty="0">
                <a:solidFill>
                  <a:srgbClr val="000000"/>
                </a:solidFill>
              </a:rPr>
              <a:t>Moderation is indeed highly desirable. Every person who in some degree turneth towards the truth can himself later comprehend most of what he seeketh. However, if at the outset a word is uttered beyond his capacity, he will refuse to hear it and will arise in opposition.</a:t>
            </a:r>
          </a:p>
          <a:p>
            <a:pPr algn="r"/>
            <a:r>
              <a:rPr lang="en-US" b="1" dirty="0">
                <a:solidFill>
                  <a:srgbClr val="000000"/>
                </a:solidFill>
              </a:rPr>
              <a:t>Bahá'u'lláh</a:t>
            </a:r>
          </a:p>
          <a:p>
            <a:pPr algn="r"/>
            <a:r>
              <a:rPr lang="en-US" b="1" i="1" dirty="0">
                <a:solidFill>
                  <a:srgbClr val="000000"/>
                </a:solidFill>
              </a:rPr>
              <a:t>Guidelines for Teaching</a:t>
            </a:r>
            <a:r>
              <a:rPr lang="en-US" b="1" dirty="0">
                <a:solidFill>
                  <a:srgbClr val="000000"/>
                </a:solidFill>
              </a:rPr>
              <a:t>, p. 293</a:t>
            </a:r>
          </a:p>
        </p:txBody>
      </p:sp>
    </p:spTree>
    <p:extLst>
      <p:ext uri="{BB962C8B-B14F-4D97-AF65-F5344CB8AC3E}">
        <p14:creationId xmlns:p14="http://schemas.microsoft.com/office/powerpoint/2010/main" val="787521408"/>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FD47B6-93D2-11BE-8F6F-FF67761B1BA0}"/>
              </a:ext>
            </a:extLst>
          </p:cNvPr>
          <p:cNvPicPr>
            <a:picLocks noChangeAspect="1"/>
          </p:cNvPicPr>
          <p:nvPr/>
        </p:nvPicPr>
        <p:blipFill rotWithShape="1">
          <a:blip r:embed="rId2"/>
          <a:srcRect t="12418"/>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Box 2">
            <a:extLst>
              <a:ext uri="{FF2B5EF4-FFF2-40B4-BE49-F238E27FC236}">
                <a16:creationId xmlns:a16="http://schemas.microsoft.com/office/drawing/2014/main" id="{CFEC5F6B-8A31-CB87-BDDB-1830CA4E89F2}"/>
              </a:ext>
            </a:extLst>
          </p:cNvPr>
          <p:cNvSpPr txBox="1"/>
          <p:nvPr/>
        </p:nvSpPr>
        <p:spPr>
          <a:xfrm>
            <a:off x="1171468" y="4099691"/>
            <a:ext cx="9849064" cy="2452687"/>
          </a:xfrm>
          <a:prstGeom prst="rect">
            <a:avLst/>
          </a:prstGeom>
        </p:spPr>
        <p:txBody>
          <a:bodyPr vert="horz" lIns="91440" tIns="45720" rIns="91440" bIns="45720" rtlCol="0" anchor="ctr">
            <a:normAutofit/>
          </a:bodyPr>
          <a:lstStyle/>
          <a:p>
            <a:r>
              <a:rPr lang="en-US" sz="2400" b="1" dirty="0"/>
              <a:t>Baha'u'llah has proclaimed the adoption of a universal language. A language shall be agreed upon by which unity will be established in the world. Each person will require training in two languages: his native tongue and the universal auxiliary form of speech.</a:t>
            </a:r>
          </a:p>
          <a:p>
            <a:pPr algn="r"/>
            <a:r>
              <a:rPr lang="en-US" b="1" dirty="0"/>
              <a:t>'Abdu'l-Bahá</a:t>
            </a:r>
          </a:p>
          <a:p>
            <a:pPr algn="r"/>
            <a:r>
              <a:rPr lang="en-US" b="1" i="1" dirty="0"/>
              <a:t>Promulgation of Universal Peace</a:t>
            </a:r>
            <a:r>
              <a:rPr lang="en-US" b="1" dirty="0"/>
              <a:t>, p. 300</a:t>
            </a:r>
          </a:p>
        </p:txBody>
      </p:sp>
    </p:spTree>
    <p:extLst>
      <p:ext uri="{BB962C8B-B14F-4D97-AF65-F5344CB8AC3E}">
        <p14:creationId xmlns:p14="http://schemas.microsoft.com/office/powerpoint/2010/main" val="311527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56B6A0D-A25D-AC41-6AAB-E8C2E5BF7E6C}"/>
              </a:ext>
            </a:extLst>
          </p:cNvPr>
          <p:cNvSpPr txBox="1"/>
          <p:nvPr/>
        </p:nvSpPr>
        <p:spPr>
          <a:xfrm>
            <a:off x="640080" y="3219939"/>
            <a:ext cx="4243589" cy="3023404"/>
          </a:xfrm>
          <a:prstGeom prst="rect">
            <a:avLst/>
          </a:prstGeom>
        </p:spPr>
        <p:txBody>
          <a:bodyPr vert="horz" lIns="91440" tIns="45720" rIns="91440" bIns="45720" rtlCol="0">
            <a:normAutofit/>
          </a:bodyPr>
          <a:lstStyle/>
          <a:p>
            <a:r>
              <a:rPr lang="en-US" sz="2200" b="1" dirty="0"/>
              <a:t>...We have ordained that complete victory should be achieved through speech and utterance, that Our servants throughout the earth may thereby become the recipients of divine good. </a:t>
            </a:r>
          </a:p>
          <a:p>
            <a:pPr algn="r"/>
            <a:r>
              <a:rPr lang="en-US" b="1" dirty="0"/>
              <a:t>Bahá’u’lláh</a:t>
            </a:r>
          </a:p>
          <a:p>
            <a:pPr algn="r"/>
            <a:r>
              <a:rPr lang="en-US" b="1" i="1" dirty="0"/>
              <a:t>Fountain of Wisdom</a:t>
            </a:r>
            <a:r>
              <a:rPr lang="en-US" b="1" dirty="0"/>
              <a:t>, 13.9</a:t>
            </a:r>
          </a:p>
        </p:txBody>
      </p:sp>
      <p:pic>
        <p:nvPicPr>
          <p:cNvPr id="4" name="Picture 3" descr="A person speaking into a microphone&#10;&#10;Description automatically generated">
            <a:extLst>
              <a:ext uri="{FF2B5EF4-FFF2-40B4-BE49-F238E27FC236}">
                <a16:creationId xmlns:a16="http://schemas.microsoft.com/office/drawing/2014/main" id="{0BAADD52-299A-7E25-ABC6-23F0A3A76B9C}"/>
              </a:ext>
            </a:extLst>
          </p:cNvPr>
          <p:cNvPicPr>
            <a:picLocks noChangeAspect="1"/>
          </p:cNvPicPr>
          <p:nvPr/>
        </p:nvPicPr>
        <p:blipFill rotWithShape="1">
          <a:blip r:embed="rId2">
            <a:extLst>
              <a:ext uri="{28A0092B-C50C-407E-A947-70E740481C1C}">
                <a14:useLocalDpi xmlns:a14="http://schemas.microsoft.com/office/drawing/2010/main" val="0"/>
              </a:ext>
            </a:extLst>
          </a:blip>
          <a:srcRect l="3149" r="2989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421229848"/>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quot;Intone&quot; by Ina Nes">
            <a:hlinkClick r:id="" action="ppaction://media"/>
            <a:extLst>
              <a:ext uri="{FF2B5EF4-FFF2-40B4-BE49-F238E27FC236}">
                <a16:creationId xmlns:a16="http://schemas.microsoft.com/office/drawing/2014/main" id="{B3871814-5F3F-367E-ECB8-B9B842A774D5}"/>
              </a:ext>
            </a:extLst>
          </p:cNvPr>
          <p:cNvPicPr>
            <a:picLocks noRot="1" noChangeAspect="1"/>
          </p:cNvPicPr>
          <p:nvPr>
            <a:videoFile r:link="rId1"/>
          </p:nvPr>
        </p:nvPicPr>
        <p:blipFill>
          <a:blip r:embed="rId3"/>
          <a:stretch>
            <a:fillRect/>
          </a:stretch>
        </p:blipFill>
        <p:spPr>
          <a:xfrm>
            <a:off x="1503640" y="461665"/>
            <a:ext cx="9184719" cy="5189366"/>
          </a:xfrm>
          <a:prstGeom prst="rect">
            <a:avLst/>
          </a:prstGeom>
        </p:spPr>
      </p:pic>
      <p:sp>
        <p:nvSpPr>
          <p:cNvPr id="4" name="TextBox 3">
            <a:extLst>
              <a:ext uri="{FF2B5EF4-FFF2-40B4-BE49-F238E27FC236}">
                <a16:creationId xmlns:a16="http://schemas.microsoft.com/office/drawing/2014/main" id="{8B3A895C-70E5-9DBA-62BD-91A564A4724D}"/>
              </a:ext>
            </a:extLst>
          </p:cNvPr>
          <p:cNvSpPr txBox="1"/>
          <p:nvPr/>
        </p:nvSpPr>
        <p:spPr>
          <a:xfrm>
            <a:off x="2686656" y="6006463"/>
            <a:ext cx="6725499" cy="461665"/>
          </a:xfrm>
          <a:prstGeom prst="rect">
            <a:avLst/>
          </a:prstGeom>
          <a:noFill/>
        </p:spPr>
        <p:txBody>
          <a:bodyPr wrap="square">
            <a:spAutoFit/>
          </a:bodyPr>
          <a:lstStyle/>
          <a:p>
            <a:r>
              <a:rPr lang="en-US" sz="2400" b="1" dirty="0">
                <a:hlinkClick r:id="rId4"/>
              </a:rPr>
              <a:t>https://www.youtube.com/watch?v=gQ_d6zJejbw</a:t>
            </a:r>
            <a:r>
              <a:rPr lang="en-US" sz="2400" b="1" dirty="0"/>
              <a:t> </a:t>
            </a:r>
          </a:p>
        </p:txBody>
      </p:sp>
    </p:spTree>
    <p:extLst>
      <p:ext uri="{BB962C8B-B14F-4D97-AF65-F5344CB8AC3E}">
        <p14:creationId xmlns:p14="http://schemas.microsoft.com/office/powerpoint/2010/main" val="329892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FCAF21-D2A3-59A2-4641-E6BE9AAA19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3888" y="247529"/>
            <a:ext cx="10064224" cy="5661126"/>
          </a:xfrm>
          <a:prstGeom prst="rect">
            <a:avLst/>
          </a:prstGeom>
        </p:spPr>
      </p:pic>
      <p:sp>
        <p:nvSpPr>
          <p:cNvPr id="7" name="TextBox 6">
            <a:extLst>
              <a:ext uri="{FF2B5EF4-FFF2-40B4-BE49-F238E27FC236}">
                <a16:creationId xmlns:a16="http://schemas.microsoft.com/office/drawing/2014/main" id="{B1E50CE3-AB43-5260-A43F-DCEE901F6EEE}"/>
              </a:ext>
            </a:extLst>
          </p:cNvPr>
          <p:cNvSpPr txBox="1"/>
          <p:nvPr/>
        </p:nvSpPr>
        <p:spPr>
          <a:xfrm>
            <a:off x="2774020" y="6085090"/>
            <a:ext cx="6643960" cy="461665"/>
          </a:xfrm>
          <a:prstGeom prst="rect">
            <a:avLst/>
          </a:prstGeom>
          <a:noFill/>
        </p:spPr>
        <p:txBody>
          <a:bodyPr wrap="square">
            <a:spAutoFit/>
          </a:bodyPr>
          <a:lstStyle/>
          <a:p>
            <a:r>
              <a:rPr lang="en-US" sz="2400" b="1" dirty="0">
                <a:hlinkClick r:id="rId3"/>
              </a:rPr>
              <a:t>https://www.youtube.com/watch?v=8l2Bap_kv28</a:t>
            </a:r>
            <a:r>
              <a:rPr lang="en-US" sz="2400" b="1" dirty="0"/>
              <a:t> </a:t>
            </a:r>
          </a:p>
        </p:txBody>
      </p:sp>
    </p:spTree>
    <p:extLst>
      <p:ext uri="{BB962C8B-B14F-4D97-AF65-F5344CB8AC3E}">
        <p14:creationId xmlns:p14="http://schemas.microsoft.com/office/powerpoint/2010/main" val="2106929136"/>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The Power of Thy Name - Elika Mahony">
            <a:hlinkClick r:id="" action="ppaction://media"/>
            <a:extLst>
              <a:ext uri="{FF2B5EF4-FFF2-40B4-BE49-F238E27FC236}">
                <a16:creationId xmlns:a16="http://schemas.microsoft.com/office/drawing/2014/main" id="{EBFD2F74-071D-47FC-A065-F3872F28B897}"/>
              </a:ext>
            </a:extLst>
          </p:cNvPr>
          <p:cNvPicPr>
            <a:picLocks noRot="1" noChangeAspect="1"/>
          </p:cNvPicPr>
          <p:nvPr>
            <a:videoFile r:link="rId1"/>
          </p:nvPr>
        </p:nvPicPr>
        <p:blipFill>
          <a:blip r:embed="rId3"/>
          <a:stretch>
            <a:fillRect/>
          </a:stretch>
        </p:blipFill>
        <p:spPr>
          <a:xfrm>
            <a:off x="916968" y="0"/>
            <a:ext cx="10567925" cy="5970878"/>
          </a:xfrm>
          <a:prstGeom prst="rect">
            <a:avLst/>
          </a:prstGeom>
        </p:spPr>
      </p:pic>
      <p:sp>
        <p:nvSpPr>
          <p:cNvPr id="4" name="TextBox 3">
            <a:extLst>
              <a:ext uri="{FF2B5EF4-FFF2-40B4-BE49-F238E27FC236}">
                <a16:creationId xmlns:a16="http://schemas.microsoft.com/office/drawing/2014/main" id="{1F7B68E4-922B-EE6B-9116-3962038DE628}"/>
              </a:ext>
            </a:extLst>
          </p:cNvPr>
          <p:cNvSpPr txBox="1"/>
          <p:nvPr/>
        </p:nvSpPr>
        <p:spPr>
          <a:xfrm>
            <a:off x="3049250" y="6216133"/>
            <a:ext cx="6093500" cy="430887"/>
          </a:xfrm>
          <a:prstGeom prst="rect">
            <a:avLst/>
          </a:prstGeom>
          <a:noFill/>
        </p:spPr>
        <p:txBody>
          <a:bodyPr wrap="square">
            <a:spAutoFit/>
          </a:bodyPr>
          <a:lstStyle/>
          <a:p>
            <a:r>
              <a:rPr lang="en-US" sz="2200" b="1" dirty="0">
                <a:hlinkClick r:id="rId4"/>
              </a:rPr>
              <a:t>https://www.youtube.com/watch?v=JYDe7u6xqi8</a:t>
            </a:r>
            <a:r>
              <a:rPr lang="en-US" sz="2200" b="1" dirty="0"/>
              <a:t> </a:t>
            </a:r>
          </a:p>
        </p:txBody>
      </p:sp>
    </p:spTree>
    <p:extLst>
      <p:ext uri="{BB962C8B-B14F-4D97-AF65-F5344CB8AC3E}">
        <p14:creationId xmlns:p14="http://schemas.microsoft.com/office/powerpoint/2010/main" val="1884600217"/>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6877A8D-5109-110A-DC58-0BF2D62477A5}"/>
              </a:ext>
            </a:extLst>
          </p:cNvPr>
          <p:cNvPicPr>
            <a:picLocks noChangeAspect="1"/>
          </p:cNvPicPr>
          <p:nvPr/>
        </p:nvPicPr>
        <p:blipFill rotWithShape="1">
          <a:blip r:embed="rId2"/>
          <a:srcRect l="10854" r="38978"/>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TextBox 2">
            <a:extLst>
              <a:ext uri="{FF2B5EF4-FFF2-40B4-BE49-F238E27FC236}">
                <a16:creationId xmlns:a16="http://schemas.microsoft.com/office/drawing/2014/main" id="{16020EDA-655D-6B8E-084C-3A39B016CF8E}"/>
              </a:ext>
            </a:extLst>
          </p:cNvPr>
          <p:cNvSpPr txBox="1"/>
          <p:nvPr/>
        </p:nvSpPr>
        <p:spPr>
          <a:xfrm>
            <a:off x="6679282" y="1181929"/>
            <a:ext cx="4840010" cy="3780429"/>
          </a:xfrm>
          <a:prstGeom prst="rect">
            <a:avLst/>
          </a:prstGeom>
        </p:spPr>
        <p:txBody>
          <a:bodyPr vert="horz" lIns="91440" tIns="45720" rIns="91440" bIns="45720" rtlCol="0">
            <a:noAutofit/>
          </a:bodyPr>
          <a:lstStyle/>
          <a:p>
            <a:r>
              <a:rPr lang="en-US" sz="2400" b="1" dirty="0"/>
              <a:t>It is not desirable that a man be left without knowledge or skills, for he is then but a barren tree. Then, so much as capacity and capability allow, ye needs must deck the tree of being with fruits such as knowledge, wisdom, spiritual perception, and eloquent speech.</a:t>
            </a:r>
          </a:p>
          <a:p>
            <a:pPr algn="r"/>
            <a:r>
              <a:rPr lang="en-US" sz="2400" b="1" dirty="0"/>
              <a:t>Bahá’u’lláh, </a:t>
            </a:r>
          </a:p>
          <a:p>
            <a:pPr algn="r"/>
            <a:r>
              <a:rPr lang="en-US" sz="2400" b="1" i="1" dirty="0"/>
              <a:t>Bahá’í Sacred Writings</a:t>
            </a:r>
            <a:r>
              <a:rPr lang="en-US" sz="2400" b="1" dirty="0"/>
              <a:t>, 355</a:t>
            </a:r>
          </a:p>
        </p:txBody>
      </p:sp>
    </p:spTree>
    <p:extLst>
      <p:ext uri="{BB962C8B-B14F-4D97-AF65-F5344CB8AC3E}">
        <p14:creationId xmlns:p14="http://schemas.microsoft.com/office/powerpoint/2010/main" val="22740227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F701746-0657-4467-BBD3-24051A715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ody of water with trees and a sunset in the background&#10;&#10;Description automatically generated with medium confidence">
            <a:extLst>
              <a:ext uri="{FF2B5EF4-FFF2-40B4-BE49-F238E27FC236}">
                <a16:creationId xmlns:a16="http://schemas.microsoft.com/office/drawing/2014/main" id="{7847452B-B1B9-6346-8859-9961281D52D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770" r="23502" b="-1"/>
          <a:stretch/>
        </p:blipFill>
        <p:spPr>
          <a:xfrm>
            <a:off x="4559968" y="10"/>
            <a:ext cx="7632032" cy="6857990"/>
          </a:xfrm>
          <a:prstGeom prst="rect">
            <a:avLst/>
          </a:prstGeom>
        </p:spPr>
      </p:pic>
      <p:sp useBgFill="1">
        <p:nvSpPr>
          <p:cNvPr id="11" name="Freeform: Shape 10">
            <a:extLst>
              <a:ext uri="{FF2B5EF4-FFF2-40B4-BE49-F238E27FC236}">
                <a16:creationId xmlns:a16="http://schemas.microsoft.com/office/drawing/2014/main" id="{117BEB00-3E3D-4F08-AF56-DB0D22FB5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rot="10800000">
            <a:off x="1" y="0"/>
            <a:ext cx="4802188" cy="6858000"/>
          </a:xfrm>
          <a:custGeom>
            <a:avLst/>
            <a:gdLst>
              <a:gd name="connsiteX0" fmla="*/ 0 w 4802188"/>
              <a:gd name="connsiteY0" fmla="*/ 0 h 6858000"/>
              <a:gd name="connsiteX1" fmla="*/ 4802188 w 4802188"/>
              <a:gd name="connsiteY1" fmla="*/ 0 h 6858000"/>
              <a:gd name="connsiteX2" fmla="*/ 4802188 w 4802188"/>
              <a:gd name="connsiteY2" fmla="*/ 6858000 h 6858000"/>
              <a:gd name="connsiteX3" fmla="*/ 0 w 4802188"/>
              <a:gd name="connsiteY3" fmla="*/ 6858000 h 6858000"/>
              <a:gd name="connsiteX4" fmla="*/ 4763 w 4802188"/>
              <a:gd name="connsiteY4" fmla="*/ 6791325 h 6858000"/>
              <a:gd name="connsiteX5" fmla="*/ 12700 w 4802188"/>
              <a:gd name="connsiteY5" fmla="*/ 6735762 h 6858000"/>
              <a:gd name="connsiteX6" fmla="*/ 22225 w 4802188"/>
              <a:gd name="connsiteY6" fmla="*/ 6683375 h 6858000"/>
              <a:gd name="connsiteX7" fmla="*/ 38100 w 4802188"/>
              <a:gd name="connsiteY7" fmla="*/ 6640512 h 6858000"/>
              <a:gd name="connsiteX8" fmla="*/ 53975 w 4802188"/>
              <a:gd name="connsiteY8" fmla="*/ 6597650 h 6858000"/>
              <a:gd name="connsiteX9" fmla="*/ 73025 w 4802188"/>
              <a:gd name="connsiteY9" fmla="*/ 6561137 h 6858000"/>
              <a:gd name="connsiteX10" fmla="*/ 92075 w 4802188"/>
              <a:gd name="connsiteY10" fmla="*/ 6523037 h 6858000"/>
              <a:gd name="connsiteX11" fmla="*/ 109538 w 4802188"/>
              <a:gd name="connsiteY11" fmla="*/ 6488112 h 6858000"/>
              <a:gd name="connsiteX12" fmla="*/ 127000 w 4802188"/>
              <a:gd name="connsiteY12" fmla="*/ 6448425 h 6858000"/>
              <a:gd name="connsiteX13" fmla="*/ 142875 w 4802188"/>
              <a:gd name="connsiteY13" fmla="*/ 6407150 h 6858000"/>
              <a:gd name="connsiteX14" fmla="*/ 157163 w 4802188"/>
              <a:gd name="connsiteY14" fmla="*/ 6361112 h 6858000"/>
              <a:gd name="connsiteX15" fmla="*/ 168275 w 4802188"/>
              <a:gd name="connsiteY15" fmla="*/ 6311900 h 6858000"/>
              <a:gd name="connsiteX16" fmla="*/ 176213 w 4802188"/>
              <a:gd name="connsiteY16" fmla="*/ 6251575 h 6858000"/>
              <a:gd name="connsiteX17" fmla="*/ 179388 w 4802188"/>
              <a:gd name="connsiteY17" fmla="*/ 6183312 h 6858000"/>
              <a:gd name="connsiteX18" fmla="*/ 176213 w 4802188"/>
              <a:gd name="connsiteY18" fmla="*/ 6113462 h 6858000"/>
              <a:gd name="connsiteX19" fmla="*/ 168275 w 4802188"/>
              <a:gd name="connsiteY19" fmla="*/ 6056312 h 6858000"/>
              <a:gd name="connsiteX20" fmla="*/ 157163 w 4802188"/>
              <a:gd name="connsiteY20" fmla="*/ 6003925 h 6858000"/>
              <a:gd name="connsiteX21" fmla="*/ 142875 w 4802188"/>
              <a:gd name="connsiteY21" fmla="*/ 5956300 h 6858000"/>
              <a:gd name="connsiteX22" fmla="*/ 127000 w 4802188"/>
              <a:gd name="connsiteY22" fmla="*/ 5915025 h 6858000"/>
              <a:gd name="connsiteX23" fmla="*/ 107950 w 4802188"/>
              <a:gd name="connsiteY23" fmla="*/ 5876925 h 6858000"/>
              <a:gd name="connsiteX24" fmla="*/ 88900 w 4802188"/>
              <a:gd name="connsiteY24" fmla="*/ 5840412 h 6858000"/>
              <a:gd name="connsiteX25" fmla="*/ 69850 w 4802188"/>
              <a:gd name="connsiteY25" fmla="*/ 5802312 h 6858000"/>
              <a:gd name="connsiteX26" fmla="*/ 52388 w 4802188"/>
              <a:gd name="connsiteY26" fmla="*/ 5762625 h 6858000"/>
              <a:gd name="connsiteX27" fmla="*/ 34925 w 4802188"/>
              <a:gd name="connsiteY27" fmla="*/ 5721350 h 6858000"/>
              <a:gd name="connsiteX28" fmla="*/ 20638 w 4802188"/>
              <a:gd name="connsiteY28" fmla="*/ 5675312 h 6858000"/>
              <a:gd name="connsiteX29" fmla="*/ 11113 w 4802188"/>
              <a:gd name="connsiteY29" fmla="*/ 5622925 h 6858000"/>
              <a:gd name="connsiteX30" fmla="*/ 1588 w 4802188"/>
              <a:gd name="connsiteY30" fmla="*/ 5562600 h 6858000"/>
              <a:gd name="connsiteX31" fmla="*/ 0 w 4802188"/>
              <a:gd name="connsiteY31" fmla="*/ 5494337 h 6858000"/>
              <a:gd name="connsiteX32" fmla="*/ 1588 w 4802188"/>
              <a:gd name="connsiteY32" fmla="*/ 5426075 h 6858000"/>
              <a:gd name="connsiteX33" fmla="*/ 11113 w 4802188"/>
              <a:gd name="connsiteY33" fmla="*/ 5365750 h 6858000"/>
              <a:gd name="connsiteX34" fmla="*/ 20638 w 4802188"/>
              <a:gd name="connsiteY34" fmla="*/ 5313362 h 6858000"/>
              <a:gd name="connsiteX35" fmla="*/ 34925 w 4802188"/>
              <a:gd name="connsiteY35" fmla="*/ 5268912 h 6858000"/>
              <a:gd name="connsiteX36" fmla="*/ 52388 w 4802188"/>
              <a:gd name="connsiteY36" fmla="*/ 5226050 h 6858000"/>
              <a:gd name="connsiteX37" fmla="*/ 69850 w 4802188"/>
              <a:gd name="connsiteY37" fmla="*/ 5186362 h 6858000"/>
              <a:gd name="connsiteX38" fmla="*/ 88900 w 4802188"/>
              <a:gd name="connsiteY38" fmla="*/ 5149850 h 6858000"/>
              <a:gd name="connsiteX39" fmla="*/ 107950 w 4802188"/>
              <a:gd name="connsiteY39" fmla="*/ 5114925 h 6858000"/>
              <a:gd name="connsiteX40" fmla="*/ 127000 w 4802188"/>
              <a:gd name="connsiteY40" fmla="*/ 5075237 h 6858000"/>
              <a:gd name="connsiteX41" fmla="*/ 142875 w 4802188"/>
              <a:gd name="connsiteY41" fmla="*/ 5033962 h 6858000"/>
              <a:gd name="connsiteX42" fmla="*/ 157163 w 4802188"/>
              <a:gd name="connsiteY42" fmla="*/ 4987925 h 6858000"/>
              <a:gd name="connsiteX43" fmla="*/ 168275 w 4802188"/>
              <a:gd name="connsiteY43" fmla="*/ 4935537 h 6858000"/>
              <a:gd name="connsiteX44" fmla="*/ 176213 w 4802188"/>
              <a:gd name="connsiteY44" fmla="*/ 4875212 h 6858000"/>
              <a:gd name="connsiteX45" fmla="*/ 179388 w 4802188"/>
              <a:gd name="connsiteY45" fmla="*/ 4806950 h 6858000"/>
              <a:gd name="connsiteX46" fmla="*/ 176213 w 4802188"/>
              <a:gd name="connsiteY46" fmla="*/ 4738687 h 6858000"/>
              <a:gd name="connsiteX47" fmla="*/ 168275 w 4802188"/>
              <a:gd name="connsiteY47" fmla="*/ 4678362 h 6858000"/>
              <a:gd name="connsiteX48" fmla="*/ 157163 w 4802188"/>
              <a:gd name="connsiteY48" fmla="*/ 4625975 h 6858000"/>
              <a:gd name="connsiteX49" fmla="*/ 142875 w 4802188"/>
              <a:gd name="connsiteY49" fmla="*/ 4579937 h 6858000"/>
              <a:gd name="connsiteX50" fmla="*/ 127000 w 4802188"/>
              <a:gd name="connsiteY50" fmla="*/ 4537075 h 6858000"/>
              <a:gd name="connsiteX51" fmla="*/ 107950 w 4802188"/>
              <a:gd name="connsiteY51" fmla="*/ 4498975 h 6858000"/>
              <a:gd name="connsiteX52" fmla="*/ 69850 w 4802188"/>
              <a:gd name="connsiteY52" fmla="*/ 4424362 h 6858000"/>
              <a:gd name="connsiteX53" fmla="*/ 52388 w 4802188"/>
              <a:gd name="connsiteY53" fmla="*/ 4386262 h 6858000"/>
              <a:gd name="connsiteX54" fmla="*/ 34925 w 4802188"/>
              <a:gd name="connsiteY54" fmla="*/ 4343400 h 6858000"/>
              <a:gd name="connsiteX55" fmla="*/ 20638 w 4802188"/>
              <a:gd name="connsiteY55" fmla="*/ 4297362 h 6858000"/>
              <a:gd name="connsiteX56" fmla="*/ 11113 w 4802188"/>
              <a:gd name="connsiteY56" fmla="*/ 4244975 h 6858000"/>
              <a:gd name="connsiteX57" fmla="*/ 1588 w 4802188"/>
              <a:gd name="connsiteY57" fmla="*/ 4186237 h 6858000"/>
              <a:gd name="connsiteX58" fmla="*/ 0 w 4802188"/>
              <a:gd name="connsiteY58" fmla="*/ 4116387 h 6858000"/>
              <a:gd name="connsiteX59" fmla="*/ 1588 w 4802188"/>
              <a:gd name="connsiteY59" fmla="*/ 4048125 h 6858000"/>
              <a:gd name="connsiteX60" fmla="*/ 11113 w 4802188"/>
              <a:gd name="connsiteY60" fmla="*/ 3987800 h 6858000"/>
              <a:gd name="connsiteX61" fmla="*/ 20638 w 4802188"/>
              <a:gd name="connsiteY61" fmla="*/ 3935412 h 6858000"/>
              <a:gd name="connsiteX62" fmla="*/ 34925 w 4802188"/>
              <a:gd name="connsiteY62" fmla="*/ 3890962 h 6858000"/>
              <a:gd name="connsiteX63" fmla="*/ 52388 w 4802188"/>
              <a:gd name="connsiteY63" fmla="*/ 3848100 h 6858000"/>
              <a:gd name="connsiteX64" fmla="*/ 69850 w 4802188"/>
              <a:gd name="connsiteY64" fmla="*/ 3811587 h 6858000"/>
              <a:gd name="connsiteX65" fmla="*/ 107950 w 4802188"/>
              <a:gd name="connsiteY65" fmla="*/ 3736975 h 6858000"/>
              <a:gd name="connsiteX66" fmla="*/ 127000 w 4802188"/>
              <a:gd name="connsiteY66" fmla="*/ 3697287 h 6858000"/>
              <a:gd name="connsiteX67" fmla="*/ 142875 w 4802188"/>
              <a:gd name="connsiteY67" fmla="*/ 3656012 h 6858000"/>
              <a:gd name="connsiteX68" fmla="*/ 157163 w 4802188"/>
              <a:gd name="connsiteY68" fmla="*/ 3609975 h 6858000"/>
              <a:gd name="connsiteX69" fmla="*/ 168275 w 4802188"/>
              <a:gd name="connsiteY69" fmla="*/ 3557587 h 6858000"/>
              <a:gd name="connsiteX70" fmla="*/ 176213 w 4802188"/>
              <a:gd name="connsiteY70" fmla="*/ 3497262 h 6858000"/>
              <a:gd name="connsiteX71" fmla="*/ 179388 w 4802188"/>
              <a:gd name="connsiteY71" fmla="*/ 3427412 h 6858000"/>
              <a:gd name="connsiteX72" fmla="*/ 176213 w 4802188"/>
              <a:gd name="connsiteY72" fmla="*/ 3360737 h 6858000"/>
              <a:gd name="connsiteX73" fmla="*/ 168275 w 4802188"/>
              <a:gd name="connsiteY73" fmla="*/ 3300412 h 6858000"/>
              <a:gd name="connsiteX74" fmla="*/ 157163 w 4802188"/>
              <a:gd name="connsiteY74" fmla="*/ 3248025 h 6858000"/>
              <a:gd name="connsiteX75" fmla="*/ 142875 w 4802188"/>
              <a:gd name="connsiteY75" fmla="*/ 3201987 h 6858000"/>
              <a:gd name="connsiteX76" fmla="*/ 127000 w 4802188"/>
              <a:gd name="connsiteY76" fmla="*/ 3160712 h 6858000"/>
              <a:gd name="connsiteX77" fmla="*/ 107950 w 4802188"/>
              <a:gd name="connsiteY77" fmla="*/ 3121025 h 6858000"/>
              <a:gd name="connsiteX78" fmla="*/ 88900 w 4802188"/>
              <a:gd name="connsiteY78" fmla="*/ 3084512 h 6858000"/>
              <a:gd name="connsiteX79" fmla="*/ 69850 w 4802188"/>
              <a:gd name="connsiteY79" fmla="*/ 3046412 h 6858000"/>
              <a:gd name="connsiteX80" fmla="*/ 52388 w 4802188"/>
              <a:gd name="connsiteY80" fmla="*/ 3009900 h 6858000"/>
              <a:gd name="connsiteX81" fmla="*/ 34925 w 4802188"/>
              <a:gd name="connsiteY81" fmla="*/ 2967037 h 6858000"/>
              <a:gd name="connsiteX82" fmla="*/ 20638 w 4802188"/>
              <a:gd name="connsiteY82" fmla="*/ 2922587 h 6858000"/>
              <a:gd name="connsiteX83" fmla="*/ 11113 w 4802188"/>
              <a:gd name="connsiteY83" fmla="*/ 2868612 h 6858000"/>
              <a:gd name="connsiteX84" fmla="*/ 1588 w 4802188"/>
              <a:gd name="connsiteY84" fmla="*/ 2809875 h 6858000"/>
              <a:gd name="connsiteX85" fmla="*/ 0 w 4802188"/>
              <a:gd name="connsiteY85" fmla="*/ 2741612 h 6858000"/>
              <a:gd name="connsiteX86" fmla="*/ 1588 w 4802188"/>
              <a:gd name="connsiteY86" fmla="*/ 2671762 h 6858000"/>
              <a:gd name="connsiteX87" fmla="*/ 11113 w 4802188"/>
              <a:gd name="connsiteY87" fmla="*/ 2613025 h 6858000"/>
              <a:gd name="connsiteX88" fmla="*/ 20638 w 4802188"/>
              <a:gd name="connsiteY88" fmla="*/ 2560637 h 6858000"/>
              <a:gd name="connsiteX89" fmla="*/ 34925 w 4802188"/>
              <a:gd name="connsiteY89" fmla="*/ 2513012 h 6858000"/>
              <a:gd name="connsiteX90" fmla="*/ 52388 w 4802188"/>
              <a:gd name="connsiteY90" fmla="*/ 2471737 h 6858000"/>
              <a:gd name="connsiteX91" fmla="*/ 69850 w 4802188"/>
              <a:gd name="connsiteY91" fmla="*/ 2433637 h 6858000"/>
              <a:gd name="connsiteX92" fmla="*/ 88900 w 4802188"/>
              <a:gd name="connsiteY92" fmla="*/ 2395537 h 6858000"/>
              <a:gd name="connsiteX93" fmla="*/ 107950 w 4802188"/>
              <a:gd name="connsiteY93" fmla="*/ 2359025 h 6858000"/>
              <a:gd name="connsiteX94" fmla="*/ 127000 w 4802188"/>
              <a:gd name="connsiteY94" fmla="*/ 2319337 h 6858000"/>
              <a:gd name="connsiteX95" fmla="*/ 142875 w 4802188"/>
              <a:gd name="connsiteY95" fmla="*/ 2278062 h 6858000"/>
              <a:gd name="connsiteX96" fmla="*/ 157163 w 4802188"/>
              <a:gd name="connsiteY96" fmla="*/ 2232025 h 6858000"/>
              <a:gd name="connsiteX97" fmla="*/ 168275 w 4802188"/>
              <a:gd name="connsiteY97" fmla="*/ 2179637 h 6858000"/>
              <a:gd name="connsiteX98" fmla="*/ 176213 w 4802188"/>
              <a:gd name="connsiteY98" fmla="*/ 2119312 h 6858000"/>
              <a:gd name="connsiteX99" fmla="*/ 179388 w 4802188"/>
              <a:gd name="connsiteY99" fmla="*/ 2051050 h 6858000"/>
              <a:gd name="connsiteX100" fmla="*/ 176213 w 4802188"/>
              <a:gd name="connsiteY100" fmla="*/ 1982787 h 6858000"/>
              <a:gd name="connsiteX101" fmla="*/ 168275 w 4802188"/>
              <a:gd name="connsiteY101" fmla="*/ 1922462 h 6858000"/>
              <a:gd name="connsiteX102" fmla="*/ 157163 w 4802188"/>
              <a:gd name="connsiteY102" fmla="*/ 1870075 h 6858000"/>
              <a:gd name="connsiteX103" fmla="*/ 142875 w 4802188"/>
              <a:gd name="connsiteY103" fmla="*/ 1824037 h 6858000"/>
              <a:gd name="connsiteX104" fmla="*/ 127000 w 4802188"/>
              <a:gd name="connsiteY104" fmla="*/ 1782762 h 6858000"/>
              <a:gd name="connsiteX105" fmla="*/ 107950 w 4802188"/>
              <a:gd name="connsiteY105" fmla="*/ 1743075 h 6858000"/>
              <a:gd name="connsiteX106" fmla="*/ 88900 w 4802188"/>
              <a:gd name="connsiteY106" fmla="*/ 1708150 h 6858000"/>
              <a:gd name="connsiteX107" fmla="*/ 69850 w 4802188"/>
              <a:gd name="connsiteY107" fmla="*/ 1671637 h 6858000"/>
              <a:gd name="connsiteX108" fmla="*/ 52388 w 4802188"/>
              <a:gd name="connsiteY108" fmla="*/ 1631950 h 6858000"/>
              <a:gd name="connsiteX109" fmla="*/ 34925 w 4802188"/>
              <a:gd name="connsiteY109" fmla="*/ 1589087 h 6858000"/>
              <a:gd name="connsiteX110" fmla="*/ 20638 w 4802188"/>
              <a:gd name="connsiteY110" fmla="*/ 1544637 h 6858000"/>
              <a:gd name="connsiteX111" fmla="*/ 11113 w 4802188"/>
              <a:gd name="connsiteY111" fmla="*/ 1492250 h 6858000"/>
              <a:gd name="connsiteX112" fmla="*/ 1588 w 4802188"/>
              <a:gd name="connsiteY112" fmla="*/ 1431925 h 6858000"/>
              <a:gd name="connsiteX113" fmla="*/ 0 w 4802188"/>
              <a:gd name="connsiteY113" fmla="*/ 1363662 h 6858000"/>
              <a:gd name="connsiteX114" fmla="*/ 1588 w 4802188"/>
              <a:gd name="connsiteY114" fmla="*/ 1295400 h 6858000"/>
              <a:gd name="connsiteX115" fmla="*/ 11113 w 4802188"/>
              <a:gd name="connsiteY115" fmla="*/ 1235075 h 6858000"/>
              <a:gd name="connsiteX116" fmla="*/ 20638 w 4802188"/>
              <a:gd name="connsiteY116" fmla="*/ 1182687 h 6858000"/>
              <a:gd name="connsiteX117" fmla="*/ 34925 w 4802188"/>
              <a:gd name="connsiteY117" fmla="*/ 1136650 h 6858000"/>
              <a:gd name="connsiteX118" fmla="*/ 52388 w 4802188"/>
              <a:gd name="connsiteY118" fmla="*/ 1095375 h 6858000"/>
              <a:gd name="connsiteX119" fmla="*/ 69850 w 4802188"/>
              <a:gd name="connsiteY119" fmla="*/ 1055687 h 6858000"/>
              <a:gd name="connsiteX120" fmla="*/ 88900 w 4802188"/>
              <a:gd name="connsiteY120" fmla="*/ 1017587 h 6858000"/>
              <a:gd name="connsiteX121" fmla="*/ 107950 w 4802188"/>
              <a:gd name="connsiteY121" fmla="*/ 981075 h 6858000"/>
              <a:gd name="connsiteX122" fmla="*/ 127000 w 4802188"/>
              <a:gd name="connsiteY122" fmla="*/ 942975 h 6858000"/>
              <a:gd name="connsiteX123" fmla="*/ 142875 w 4802188"/>
              <a:gd name="connsiteY123" fmla="*/ 901700 h 6858000"/>
              <a:gd name="connsiteX124" fmla="*/ 157163 w 4802188"/>
              <a:gd name="connsiteY124" fmla="*/ 854075 h 6858000"/>
              <a:gd name="connsiteX125" fmla="*/ 168275 w 4802188"/>
              <a:gd name="connsiteY125" fmla="*/ 801687 h 6858000"/>
              <a:gd name="connsiteX126" fmla="*/ 176213 w 4802188"/>
              <a:gd name="connsiteY126" fmla="*/ 744537 h 6858000"/>
              <a:gd name="connsiteX127" fmla="*/ 179388 w 4802188"/>
              <a:gd name="connsiteY127" fmla="*/ 673100 h 6858000"/>
              <a:gd name="connsiteX128" fmla="*/ 176213 w 4802188"/>
              <a:gd name="connsiteY128" fmla="*/ 606425 h 6858000"/>
              <a:gd name="connsiteX129" fmla="*/ 168275 w 4802188"/>
              <a:gd name="connsiteY129" fmla="*/ 546100 h 6858000"/>
              <a:gd name="connsiteX130" fmla="*/ 157163 w 4802188"/>
              <a:gd name="connsiteY130" fmla="*/ 496887 h 6858000"/>
              <a:gd name="connsiteX131" fmla="*/ 142875 w 4802188"/>
              <a:gd name="connsiteY131" fmla="*/ 450850 h 6858000"/>
              <a:gd name="connsiteX132" fmla="*/ 127000 w 4802188"/>
              <a:gd name="connsiteY132" fmla="*/ 409575 h 6858000"/>
              <a:gd name="connsiteX133" fmla="*/ 109538 w 4802188"/>
              <a:gd name="connsiteY133" fmla="*/ 369887 h 6858000"/>
              <a:gd name="connsiteX134" fmla="*/ 92075 w 4802188"/>
              <a:gd name="connsiteY134" fmla="*/ 334962 h 6858000"/>
              <a:gd name="connsiteX135" fmla="*/ 73025 w 4802188"/>
              <a:gd name="connsiteY135" fmla="*/ 296862 h 6858000"/>
              <a:gd name="connsiteX136" fmla="*/ 53975 w 4802188"/>
              <a:gd name="connsiteY136" fmla="*/ 260350 h 6858000"/>
              <a:gd name="connsiteX137" fmla="*/ 38100 w 4802188"/>
              <a:gd name="connsiteY137" fmla="*/ 217487 h 6858000"/>
              <a:gd name="connsiteX138" fmla="*/ 22225 w 4802188"/>
              <a:gd name="connsiteY138" fmla="*/ 174625 h 6858000"/>
              <a:gd name="connsiteX139" fmla="*/ 12700 w 4802188"/>
              <a:gd name="connsiteY139" fmla="*/ 122237 h 6858000"/>
              <a:gd name="connsiteX140" fmla="*/ 4763 w 4802188"/>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802188" h="6858000">
                <a:moveTo>
                  <a:pt x="0" y="0"/>
                </a:moveTo>
                <a:lnTo>
                  <a:pt x="4802188" y="0"/>
                </a:lnTo>
                <a:lnTo>
                  <a:pt x="4802188" y="6858000"/>
                </a:lnTo>
                <a:lnTo>
                  <a:pt x="0" y="6858000"/>
                </a:lnTo>
                <a:lnTo>
                  <a:pt x="4763" y="6791325"/>
                </a:lnTo>
                <a:lnTo>
                  <a:pt x="12700" y="6735762"/>
                </a:lnTo>
                <a:lnTo>
                  <a:pt x="22225" y="6683375"/>
                </a:lnTo>
                <a:lnTo>
                  <a:pt x="38100" y="6640512"/>
                </a:lnTo>
                <a:lnTo>
                  <a:pt x="53975" y="6597650"/>
                </a:lnTo>
                <a:lnTo>
                  <a:pt x="73025" y="6561137"/>
                </a:lnTo>
                <a:lnTo>
                  <a:pt x="92075" y="6523037"/>
                </a:lnTo>
                <a:lnTo>
                  <a:pt x="109538" y="6488112"/>
                </a:lnTo>
                <a:lnTo>
                  <a:pt x="127000" y="6448425"/>
                </a:lnTo>
                <a:lnTo>
                  <a:pt x="142875" y="6407150"/>
                </a:lnTo>
                <a:lnTo>
                  <a:pt x="157163" y="6361112"/>
                </a:lnTo>
                <a:lnTo>
                  <a:pt x="168275" y="6311900"/>
                </a:lnTo>
                <a:lnTo>
                  <a:pt x="176213" y="6251575"/>
                </a:lnTo>
                <a:lnTo>
                  <a:pt x="179388" y="6183312"/>
                </a:lnTo>
                <a:lnTo>
                  <a:pt x="176213" y="6113462"/>
                </a:lnTo>
                <a:lnTo>
                  <a:pt x="168275" y="6056312"/>
                </a:lnTo>
                <a:lnTo>
                  <a:pt x="157163" y="6003925"/>
                </a:lnTo>
                <a:lnTo>
                  <a:pt x="142875" y="5956300"/>
                </a:lnTo>
                <a:lnTo>
                  <a:pt x="127000" y="5915025"/>
                </a:lnTo>
                <a:lnTo>
                  <a:pt x="107950" y="5876925"/>
                </a:lnTo>
                <a:lnTo>
                  <a:pt x="88900" y="5840412"/>
                </a:lnTo>
                <a:lnTo>
                  <a:pt x="69850" y="5802312"/>
                </a:lnTo>
                <a:lnTo>
                  <a:pt x="52388" y="5762625"/>
                </a:lnTo>
                <a:lnTo>
                  <a:pt x="34925" y="5721350"/>
                </a:lnTo>
                <a:lnTo>
                  <a:pt x="20638" y="5675312"/>
                </a:lnTo>
                <a:lnTo>
                  <a:pt x="11113" y="5622925"/>
                </a:lnTo>
                <a:lnTo>
                  <a:pt x="1588" y="5562600"/>
                </a:lnTo>
                <a:lnTo>
                  <a:pt x="0" y="5494337"/>
                </a:lnTo>
                <a:lnTo>
                  <a:pt x="1588" y="5426075"/>
                </a:lnTo>
                <a:lnTo>
                  <a:pt x="11113" y="5365750"/>
                </a:lnTo>
                <a:lnTo>
                  <a:pt x="20638" y="5313362"/>
                </a:lnTo>
                <a:lnTo>
                  <a:pt x="34925" y="5268912"/>
                </a:lnTo>
                <a:lnTo>
                  <a:pt x="52388" y="5226050"/>
                </a:lnTo>
                <a:lnTo>
                  <a:pt x="69850" y="5186362"/>
                </a:lnTo>
                <a:lnTo>
                  <a:pt x="88900" y="5149850"/>
                </a:lnTo>
                <a:lnTo>
                  <a:pt x="107950" y="5114925"/>
                </a:lnTo>
                <a:lnTo>
                  <a:pt x="127000" y="5075237"/>
                </a:lnTo>
                <a:lnTo>
                  <a:pt x="142875" y="5033962"/>
                </a:lnTo>
                <a:lnTo>
                  <a:pt x="157163" y="4987925"/>
                </a:lnTo>
                <a:lnTo>
                  <a:pt x="168275" y="4935537"/>
                </a:lnTo>
                <a:lnTo>
                  <a:pt x="176213" y="4875212"/>
                </a:lnTo>
                <a:lnTo>
                  <a:pt x="179388" y="4806950"/>
                </a:lnTo>
                <a:lnTo>
                  <a:pt x="176213" y="4738687"/>
                </a:lnTo>
                <a:lnTo>
                  <a:pt x="168275" y="4678362"/>
                </a:lnTo>
                <a:lnTo>
                  <a:pt x="157163" y="4625975"/>
                </a:lnTo>
                <a:lnTo>
                  <a:pt x="142875" y="4579937"/>
                </a:lnTo>
                <a:lnTo>
                  <a:pt x="127000" y="4537075"/>
                </a:lnTo>
                <a:lnTo>
                  <a:pt x="107950" y="4498975"/>
                </a:lnTo>
                <a:lnTo>
                  <a:pt x="69850" y="4424362"/>
                </a:lnTo>
                <a:lnTo>
                  <a:pt x="52388" y="4386262"/>
                </a:lnTo>
                <a:lnTo>
                  <a:pt x="34925" y="4343400"/>
                </a:lnTo>
                <a:lnTo>
                  <a:pt x="20638" y="4297362"/>
                </a:lnTo>
                <a:lnTo>
                  <a:pt x="11113" y="4244975"/>
                </a:lnTo>
                <a:lnTo>
                  <a:pt x="1588" y="4186237"/>
                </a:lnTo>
                <a:lnTo>
                  <a:pt x="0" y="4116387"/>
                </a:lnTo>
                <a:lnTo>
                  <a:pt x="1588" y="4048125"/>
                </a:lnTo>
                <a:lnTo>
                  <a:pt x="11113" y="3987800"/>
                </a:lnTo>
                <a:lnTo>
                  <a:pt x="20638" y="3935412"/>
                </a:lnTo>
                <a:lnTo>
                  <a:pt x="34925" y="3890962"/>
                </a:lnTo>
                <a:lnTo>
                  <a:pt x="52388" y="3848100"/>
                </a:lnTo>
                <a:lnTo>
                  <a:pt x="69850" y="3811587"/>
                </a:lnTo>
                <a:lnTo>
                  <a:pt x="107950" y="3736975"/>
                </a:lnTo>
                <a:lnTo>
                  <a:pt x="127000" y="3697287"/>
                </a:lnTo>
                <a:lnTo>
                  <a:pt x="142875" y="3656012"/>
                </a:lnTo>
                <a:lnTo>
                  <a:pt x="157163" y="3609975"/>
                </a:lnTo>
                <a:lnTo>
                  <a:pt x="168275" y="3557587"/>
                </a:lnTo>
                <a:lnTo>
                  <a:pt x="176213" y="3497262"/>
                </a:lnTo>
                <a:lnTo>
                  <a:pt x="179388" y="3427412"/>
                </a:lnTo>
                <a:lnTo>
                  <a:pt x="176213" y="3360737"/>
                </a:lnTo>
                <a:lnTo>
                  <a:pt x="168275" y="3300412"/>
                </a:lnTo>
                <a:lnTo>
                  <a:pt x="157163" y="3248025"/>
                </a:lnTo>
                <a:lnTo>
                  <a:pt x="142875" y="3201987"/>
                </a:lnTo>
                <a:lnTo>
                  <a:pt x="127000" y="3160712"/>
                </a:lnTo>
                <a:lnTo>
                  <a:pt x="107950" y="3121025"/>
                </a:lnTo>
                <a:lnTo>
                  <a:pt x="88900" y="3084512"/>
                </a:lnTo>
                <a:lnTo>
                  <a:pt x="69850" y="3046412"/>
                </a:lnTo>
                <a:lnTo>
                  <a:pt x="52388" y="3009900"/>
                </a:lnTo>
                <a:lnTo>
                  <a:pt x="34925" y="2967037"/>
                </a:lnTo>
                <a:lnTo>
                  <a:pt x="20638" y="2922587"/>
                </a:lnTo>
                <a:lnTo>
                  <a:pt x="11113" y="2868612"/>
                </a:lnTo>
                <a:lnTo>
                  <a:pt x="1588" y="2809875"/>
                </a:lnTo>
                <a:lnTo>
                  <a:pt x="0" y="2741612"/>
                </a:lnTo>
                <a:lnTo>
                  <a:pt x="1588" y="2671762"/>
                </a:lnTo>
                <a:lnTo>
                  <a:pt x="11113" y="2613025"/>
                </a:lnTo>
                <a:lnTo>
                  <a:pt x="20638" y="2560637"/>
                </a:lnTo>
                <a:lnTo>
                  <a:pt x="34925" y="2513012"/>
                </a:lnTo>
                <a:lnTo>
                  <a:pt x="52388" y="2471737"/>
                </a:lnTo>
                <a:lnTo>
                  <a:pt x="69850" y="2433637"/>
                </a:lnTo>
                <a:lnTo>
                  <a:pt x="88900" y="2395537"/>
                </a:lnTo>
                <a:lnTo>
                  <a:pt x="107950" y="2359025"/>
                </a:lnTo>
                <a:lnTo>
                  <a:pt x="127000" y="2319337"/>
                </a:lnTo>
                <a:lnTo>
                  <a:pt x="142875" y="2278062"/>
                </a:lnTo>
                <a:lnTo>
                  <a:pt x="157163" y="2232025"/>
                </a:lnTo>
                <a:lnTo>
                  <a:pt x="168275" y="2179637"/>
                </a:lnTo>
                <a:lnTo>
                  <a:pt x="176213" y="2119312"/>
                </a:lnTo>
                <a:lnTo>
                  <a:pt x="179388" y="2051050"/>
                </a:lnTo>
                <a:lnTo>
                  <a:pt x="176213" y="1982787"/>
                </a:lnTo>
                <a:lnTo>
                  <a:pt x="168275" y="1922462"/>
                </a:lnTo>
                <a:lnTo>
                  <a:pt x="157163" y="1870075"/>
                </a:lnTo>
                <a:lnTo>
                  <a:pt x="142875" y="1824037"/>
                </a:lnTo>
                <a:lnTo>
                  <a:pt x="127000" y="1782762"/>
                </a:lnTo>
                <a:lnTo>
                  <a:pt x="107950" y="1743075"/>
                </a:lnTo>
                <a:lnTo>
                  <a:pt x="88900" y="1708150"/>
                </a:lnTo>
                <a:lnTo>
                  <a:pt x="69850" y="1671637"/>
                </a:lnTo>
                <a:lnTo>
                  <a:pt x="52388" y="1631950"/>
                </a:lnTo>
                <a:lnTo>
                  <a:pt x="34925" y="1589087"/>
                </a:lnTo>
                <a:lnTo>
                  <a:pt x="20638" y="1544637"/>
                </a:lnTo>
                <a:lnTo>
                  <a:pt x="11113" y="1492250"/>
                </a:lnTo>
                <a:lnTo>
                  <a:pt x="1588" y="1431925"/>
                </a:lnTo>
                <a:lnTo>
                  <a:pt x="0" y="1363662"/>
                </a:lnTo>
                <a:lnTo>
                  <a:pt x="1588" y="1295400"/>
                </a:lnTo>
                <a:lnTo>
                  <a:pt x="11113" y="1235075"/>
                </a:lnTo>
                <a:lnTo>
                  <a:pt x="20638" y="1182687"/>
                </a:lnTo>
                <a:lnTo>
                  <a:pt x="34925" y="1136650"/>
                </a:lnTo>
                <a:lnTo>
                  <a:pt x="52388" y="1095375"/>
                </a:lnTo>
                <a:lnTo>
                  <a:pt x="69850" y="1055687"/>
                </a:lnTo>
                <a:lnTo>
                  <a:pt x="88900" y="1017587"/>
                </a:lnTo>
                <a:lnTo>
                  <a:pt x="107950" y="981075"/>
                </a:lnTo>
                <a:lnTo>
                  <a:pt x="127000" y="942975"/>
                </a:lnTo>
                <a:lnTo>
                  <a:pt x="142875" y="901700"/>
                </a:lnTo>
                <a:lnTo>
                  <a:pt x="157163" y="854075"/>
                </a:lnTo>
                <a:lnTo>
                  <a:pt x="168275" y="801687"/>
                </a:lnTo>
                <a:lnTo>
                  <a:pt x="176213" y="744537"/>
                </a:lnTo>
                <a:lnTo>
                  <a:pt x="179388" y="673100"/>
                </a:lnTo>
                <a:lnTo>
                  <a:pt x="176213" y="606425"/>
                </a:lnTo>
                <a:lnTo>
                  <a:pt x="168275" y="546100"/>
                </a:lnTo>
                <a:lnTo>
                  <a:pt x="157163" y="496887"/>
                </a:lnTo>
                <a:lnTo>
                  <a:pt x="142875" y="450850"/>
                </a:lnTo>
                <a:lnTo>
                  <a:pt x="127000" y="409575"/>
                </a:lnTo>
                <a:lnTo>
                  <a:pt x="109538" y="369887"/>
                </a:lnTo>
                <a:lnTo>
                  <a:pt x="92075" y="334962"/>
                </a:lnTo>
                <a:lnTo>
                  <a:pt x="73025" y="296862"/>
                </a:lnTo>
                <a:lnTo>
                  <a:pt x="53975" y="260350"/>
                </a:lnTo>
                <a:lnTo>
                  <a:pt x="38100" y="217487"/>
                </a:lnTo>
                <a:lnTo>
                  <a:pt x="22225" y="174625"/>
                </a:lnTo>
                <a:lnTo>
                  <a:pt x="12700" y="122237"/>
                </a:lnTo>
                <a:lnTo>
                  <a:pt x="4763" y="66675"/>
                </a:lnTo>
                <a:close/>
              </a:path>
            </a:pathLst>
          </a:custGeom>
          <a:ln w="0">
            <a:noFill/>
            <a:prstDash val="solid"/>
            <a:round/>
            <a:headEnd/>
            <a:tailEnd/>
          </a:ln>
        </p:spPr>
        <p:txBody>
          <a:bodyPr wrap="square" rtlCol="0" anchor="ctr">
            <a:noAutofit/>
          </a:bodyPr>
          <a:lstStyle/>
          <a:p>
            <a:pPr algn="ctr"/>
            <a:endParaRPr lang="en-US" dirty="0"/>
          </a:p>
        </p:txBody>
      </p:sp>
      <p:sp>
        <p:nvSpPr>
          <p:cNvPr id="3" name="TextBox 2">
            <a:extLst>
              <a:ext uri="{FF2B5EF4-FFF2-40B4-BE49-F238E27FC236}">
                <a16:creationId xmlns:a16="http://schemas.microsoft.com/office/drawing/2014/main" id="{D6E71146-1912-84E0-3D25-AE3A97E2ADA1}"/>
              </a:ext>
            </a:extLst>
          </p:cNvPr>
          <p:cNvSpPr txBox="1"/>
          <p:nvPr/>
        </p:nvSpPr>
        <p:spPr>
          <a:xfrm>
            <a:off x="302085" y="1623391"/>
            <a:ext cx="4198017" cy="3844800"/>
          </a:xfrm>
          <a:prstGeom prst="rect">
            <a:avLst/>
          </a:prstGeom>
        </p:spPr>
        <p:txBody>
          <a:bodyPr vert="horz" lIns="91440" tIns="45720" rIns="91440" bIns="45720" rtlCol="0">
            <a:noAutofit/>
          </a:bodyPr>
          <a:lstStyle/>
          <a:p>
            <a:pPr marR="0">
              <a:lnSpc>
                <a:spcPct val="90000"/>
              </a:lnSpc>
              <a:spcBef>
                <a:spcPts val="0"/>
              </a:spcBef>
              <a:spcAft>
                <a:spcPts val="800"/>
              </a:spcAft>
            </a:pPr>
            <a:r>
              <a:rPr lang="en-US" sz="2800" b="1" dirty="0">
                <a:solidFill>
                  <a:srgbClr val="000000"/>
                </a:solidFill>
                <a:effectLst/>
              </a:rPr>
              <a:t>Good speech and truthfulness are, in loftiness of position and rank, like unto the sun which hath risen from the horizon of the heaven of knowledge.</a:t>
            </a:r>
            <a:endParaRPr lang="en-US" sz="2800" dirty="0">
              <a:solidFill>
                <a:srgbClr val="000000"/>
              </a:solidFill>
              <a:effectLst/>
            </a:endParaRPr>
          </a:p>
          <a:p>
            <a:pPr marR="0" algn="r">
              <a:lnSpc>
                <a:spcPct val="90000"/>
              </a:lnSpc>
              <a:spcBef>
                <a:spcPts val="0"/>
              </a:spcBef>
              <a:spcAft>
                <a:spcPts val="0"/>
              </a:spcAft>
            </a:pPr>
            <a:r>
              <a:rPr lang="en-US" sz="2400" b="1" dirty="0">
                <a:solidFill>
                  <a:srgbClr val="000000"/>
                </a:solidFill>
                <a:effectLst/>
              </a:rPr>
              <a:t>Bahá’u’lláh</a:t>
            </a:r>
            <a:r>
              <a:rPr lang="en-US" sz="2400" b="1" i="1" dirty="0">
                <a:solidFill>
                  <a:srgbClr val="000000"/>
                </a:solidFill>
                <a:effectLst/>
              </a:rPr>
              <a:t>, </a:t>
            </a:r>
            <a:endParaRPr lang="en-US" sz="2400" dirty="0">
              <a:solidFill>
                <a:srgbClr val="000000"/>
              </a:solidFill>
              <a:effectLst/>
            </a:endParaRPr>
          </a:p>
          <a:p>
            <a:pPr marR="0" algn="r">
              <a:lnSpc>
                <a:spcPct val="90000"/>
              </a:lnSpc>
              <a:spcBef>
                <a:spcPts val="0"/>
              </a:spcBef>
              <a:spcAft>
                <a:spcPts val="0"/>
              </a:spcAft>
            </a:pPr>
            <a:r>
              <a:rPr lang="en-US" sz="2400" b="1" i="1" dirty="0">
                <a:solidFill>
                  <a:srgbClr val="000000"/>
                </a:solidFill>
                <a:effectLst/>
              </a:rPr>
              <a:t>Tablets of Bahá’u’lláh</a:t>
            </a:r>
            <a:r>
              <a:rPr lang="en-US" sz="2400" b="1" dirty="0">
                <a:solidFill>
                  <a:srgbClr val="000000"/>
                </a:solidFill>
                <a:effectLst/>
              </a:rPr>
              <a:t>, p. 12</a:t>
            </a:r>
            <a:endParaRPr lang="en-US" sz="2400" dirty="0">
              <a:solidFill>
                <a:srgbClr val="000000"/>
              </a:solidFill>
              <a:effectLst/>
            </a:endParaRPr>
          </a:p>
        </p:txBody>
      </p:sp>
    </p:spTree>
    <p:extLst>
      <p:ext uri="{BB962C8B-B14F-4D97-AF65-F5344CB8AC3E}">
        <p14:creationId xmlns:p14="http://schemas.microsoft.com/office/powerpoint/2010/main" val="1080183364"/>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9BF729-A1C7-AD18-71E5-54B70090CF62}"/>
              </a:ext>
            </a:extLst>
          </p:cNvPr>
          <p:cNvSpPr txBox="1"/>
          <p:nvPr/>
        </p:nvSpPr>
        <p:spPr>
          <a:xfrm>
            <a:off x="1755648" y="1582340"/>
            <a:ext cx="4023360" cy="3693319"/>
          </a:xfrm>
          <a:prstGeom prst="rect">
            <a:avLst/>
          </a:prstGeom>
          <a:noFill/>
        </p:spPr>
        <p:txBody>
          <a:bodyPr wrap="square">
            <a:spAutoFit/>
          </a:bodyPr>
          <a:lstStyle/>
          <a:p>
            <a:r>
              <a:rPr lang="en-US" sz="2200" b="1" dirty="0"/>
              <a:t>Verily I say, the tongue is for mentioning what is good, defile it not with unseemly talk. God hath forgiven what is past. Henceforward everyone should utter that which is meet and seemly, and should refrain from slander, abuse and whatever causeth sadness in men.</a:t>
            </a:r>
          </a:p>
          <a:p>
            <a:pPr algn="r"/>
            <a:r>
              <a:rPr lang="en-US" b="1" dirty="0"/>
              <a:t>Bahá'u'lláh</a:t>
            </a:r>
          </a:p>
          <a:p>
            <a:pPr algn="r"/>
            <a:r>
              <a:rPr lang="en-US" b="1" i="1" dirty="0"/>
              <a:t>Tablets of Bahá’u’lláh</a:t>
            </a:r>
            <a:r>
              <a:rPr lang="en-US" b="1" dirty="0"/>
              <a:t>, pp. 219-220</a:t>
            </a:r>
          </a:p>
        </p:txBody>
      </p:sp>
      <p:pic>
        <p:nvPicPr>
          <p:cNvPr id="4" name="Picture 3">
            <a:extLst>
              <a:ext uri="{FF2B5EF4-FFF2-40B4-BE49-F238E27FC236}">
                <a16:creationId xmlns:a16="http://schemas.microsoft.com/office/drawing/2014/main" id="{2871AB1C-17F4-086F-887F-FC050628964C}"/>
              </a:ext>
            </a:extLst>
          </p:cNvPr>
          <p:cNvPicPr>
            <a:picLocks noChangeAspect="1"/>
          </p:cNvPicPr>
          <p:nvPr/>
        </p:nvPicPr>
        <p:blipFill>
          <a:blip r:embed="rId2"/>
          <a:stretch>
            <a:fillRect/>
          </a:stretch>
        </p:blipFill>
        <p:spPr>
          <a:xfrm>
            <a:off x="6833615" y="883251"/>
            <a:ext cx="3846577" cy="2472800"/>
          </a:xfrm>
          <a:prstGeom prst="rect">
            <a:avLst/>
          </a:prstGeom>
        </p:spPr>
      </p:pic>
      <p:pic>
        <p:nvPicPr>
          <p:cNvPr id="5" name="Picture 4">
            <a:extLst>
              <a:ext uri="{FF2B5EF4-FFF2-40B4-BE49-F238E27FC236}">
                <a16:creationId xmlns:a16="http://schemas.microsoft.com/office/drawing/2014/main" id="{00A26BBA-E280-74AD-3EFC-792EB571217B}"/>
              </a:ext>
            </a:extLst>
          </p:cNvPr>
          <p:cNvPicPr>
            <a:picLocks noChangeAspect="1"/>
          </p:cNvPicPr>
          <p:nvPr/>
        </p:nvPicPr>
        <p:blipFill>
          <a:blip r:embed="rId3"/>
          <a:stretch>
            <a:fillRect/>
          </a:stretch>
        </p:blipFill>
        <p:spPr>
          <a:xfrm>
            <a:off x="6833615" y="3730367"/>
            <a:ext cx="3846577" cy="2181448"/>
          </a:xfrm>
          <a:prstGeom prst="rect">
            <a:avLst/>
          </a:prstGeom>
        </p:spPr>
      </p:pic>
    </p:spTree>
    <p:extLst>
      <p:ext uri="{BB962C8B-B14F-4D97-AF65-F5344CB8AC3E}">
        <p14:creationId xmlns:p14="http://schemas.microsoft.com/office/powerpoint/2010/main" val="324342838"/>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group of people sitting in chairs&#10;&#10;Description automatically generated">
            <a:extLst>
              <a:ext uri="{FF2B5EF4-FFF2-40B4-BE49-F238E27FC236}">
                <a16:creationId xmlns:a16="http://schemas.microsoft.com/office/drawing/2014/main" id="{2E9DC2CB-DD40-44D0-1512-A8299AA1AA4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7744" r="7772"/>
          <a:stretch/>
        </p:blipFill>
        <p:spPr>
          <a:xfrm>
            <a:off x="884698" y="877413"/>
            <a:ext cx="6406903" cy="5043096"/>
          </a:xfrm>
          <a:prstGeom prst="rect">
            <a:avLst/>
          </a:prstGeom>
        </p:spPr>
      </p:pic>
      <p:grpSp>
        <p:nvGrpSpPr>
          <p:cNvPr id="9" name="Group 8">
            <a:extLst>
              <a:ext uri="{FF2B5EF4-FFF2-40B4-BE49-F238E27FC236}">
                <a16:creationId xmlns:a16="http://schemas.microsoft.com/office/drawing/2014/main" id="{BE589684-54CA-64D8-C963-5F19FF75BF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84697" y="5858828"/>
            <a:ext cx="6406903" cy="123363"/>
            <a:chOff x="7015162" y="5858828"/>
            <a:chExt cx="4300544" cy="123363"/>
          </a:xfrm>
        </p:grpSpPr>
        <p:sp>
          <p:nvSpPr>
            <p:cNvPr id="10" name="Rectangle 9">
              <a:extLst>
                <a:ext uri="{FF2B5EF4-FFF2-40B4-BE49-F238E27FC236}">
                  <a16:creationId xmlns:a16="http://schemas.microsoft.com/office/drawing/2014/main" id="{9B56B8E8-B789-DA4D-E4BE-03FA3165B3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03753" y="3770237"/>
              <a:ext cx="123362" cy="4300544"/>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255D907-377D-0DF9-B4A4-4B44C46FB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09789" y="4876274"/>
              <a:ext cx="123362" cy="2088471"/>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B12ABB52-E0CD-1C6B-E57C-AC618626C455}"/>
              </a:ext>
            </a:extLst>
          </p:cNvPr>
          <p:cNvSpPr txBox="1"/>
          <p:nvPr/>
        </p:nvSpPr>
        <p:spPr>
          <a:xfrm>
            <a:off x="7901887" y="1705084"/>
            <a:ext cx="3405415" cy="3447832"/>
          </a:xfrm>
          <a:prstGeom prst="rect">
            <a:avLst/>
          </a:prstGeom>
        </p:spPr>
        <p:txBody>
          <a:bodyPr vert="horz" lIns="91440" tIns="45720" rIns="91440" bIns="45720" rtlCol="0" anchor="t">
            <a:normAutofit lnSpcReduction="10000"/>
          </a:bodyPr>
          <a:lstStyle/>
          <a:p>
            <a:r>
              <a:rPr lang="en-US" sz="2200" b="1" dirty="0"/>
              <a:t>A kindly tongue is the lodestone of the hearts of men. It is the bread of the Spirit, it clotheth the words with meaning, it is the fountain of the light of wisdom and understanding.</a:t>
            </a:r>
          </a:p>
          <a:p>
            <a:pPr algn="r"/>
            <a:r>
              <a:rPr lang="en-US" b="1" dirty="0"/>
              <a:t>Bahá'u'lláh</a:t>
            </a:r>
          </a:p>
          <a:p>
            <a:pPr algn="r"/>
            <a:r>
              <a:rPr lang="en-US" b="1" i="1" dirty="0"/>
              <a:t>Epistle to the Son of the Wolf</a:t>
            </a:r>
            <a:r>
              <a:rPr lang="en-US" b="1" dirty="0"/>
              <a:t>, </a:t>
            </a:r>
          </a:p>
          <a:p>
            <a:pPr algn="r"/>
            <a:r>
              <a:rPr lang="en-US" b="1" dirty="0"/>
              <a:t>p. 15</a:t>
            </a:r>
          </a:p>
        </p:txBody>
      </p:sp>
    </p:spTree>
    <p:extLst>
      <p:ext uri="{BB962C8B-B14F-4D97-AF65-F5344CB8AC3E}">
        <p14:creationId xmlns:p14="http://schemas.microsoft.com/office/powerpoint/2010/main" val="1254123580"/>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D96FDFD-4E42-4A06-B8B5-768A1DB9C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2865148-A2B4-1AD6-368F-7671265A2974}"/>
              </a:ext>
            </a:extLst>
          </p:cNvPr>
          <p:cNvSpPr txBox="1"/>
          <p:nvPr/>
        </p:nvSpPr>
        <p:spPr>
          <a:xfrm>
            <a:off x="1181443" y="1803712"/>
            <a:ext cx="3932629" cy="3465568"/>
          </a:xfrm>
          <a:prstGeom prst="rect">
            <a:avLst/>
          </a:prstGeom>
        </p:spPr>
        <p:txBody>
          <a:bodyPr vert="horz" lIns="91440" tIns="45720" rIns="91440" bIns="45720" rtlCol="0">
            <a:normAutofit lnSpcReduction="10000"/>
          </a:bodyPr>
          <a:lstStyle/>
          <a:p>
            <a:r>
              <a:rPr lang="en-US" sz="2200" b="1" dirty="0"/>
              <a:t>Encourage ye the school children, from their earliest years, to deliver speeches of high quality, so that in their leisure time they will engage in giving cogent and effective talks, expressing themselves with clarity and eloquence.</a:t>
            </a:r>
          </a:p>
          <a:p>
            <a:pPr algn="r"/>
            <a:r>
              <a:rPr lang="en-US" b="1" dirty="0"/>
              <a:t>'Abdu'l-Bahá</a:t>
            </a:r>
          </a:p>
          <a:p>
            <a:pPr algn="r"/>
            <a:r>
              <a:rPr lang="en-US" b="1" i="1" dirty="0"/>
              <a:t>Selections From the </a:t>
            </a:r>
          </a:p>
          <a:p>
            <a:pPr algn="r"/>
            <a:r>
              <a:rPr lang="en-US" b="1" i="1" dirty="0"/>
              <a:t>Writings of ‘Abdu’l-Bahá</a:t>
            </a:r>
            <a:r>
              <a:rPr lang="en-US" b="1" dirty="0"/>
              <a:t>, p. 134</a:t>
            </a:r>
          </a:p>
        </p:txBody>
      </p:sp>
      <p:pic>
        <p:nvPicPr>
          <p:cNvPr id="4" name="Picture 3" descr="A child in a graduation cap and gown holding a microphone&#10;&#10;Description automatically generated">
            <a:extLst>
              <a:ext uri="{FF2B5EF4-FFF2-40B4-BE49-F238E27FC236}">
                <a16:creationId xmlns:a16="http://schemas.microsoft.com/office/drawing/2014/main" id="{D5865011-AF2B-5380-B4AD-14F977D9055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5738" r="5768" b="-4"/>
          <a:stretch/>
        </p:blipFill>
        <p:spPr>
          <a:xfrm>
            <a:off x="7959403" y="3608977"/>
            <a:ext cx="3747932"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p:spPr>
      </p:pic>
      <p:pic>
        <p:nvPicPr>
          <p:cNvPr id="6" name="Picture 5">
            <a:extLst>
              <a:ext uri="{FF2B5EF4-FFF2-40B4-BE49-F238E27FC236}">
                <a16:creationId xmlns:a16="http://schemas.microsoft.com/office/drawing/2014/main" id="{0E65C453-78C5-7C80-4BE9-18C929E42105}"/>
              </a:ext>
            </a:extLst>
          </p:cNvPr>
          <p:cNvPicPr>
            <a:picLocks noChangeAspect="1"/>
          </p:cNvPicPr>
          <p:nvPr/>
        </p:nvPicPr>
        <p:blipFill rotWithShape="1">
          <a:blip r:embed="rId4"/>
          <a:srcRect l="7230" r="11245" b="2"/>
          <a:stretch/>
        </p:blipFill>
        <p:spPr>
          <a:xfrm>
            <a:off x="5157216" y="2432158"/>
            <a:ext cx="3458367" cy="3476265"/>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7" name="Picture 6">
            <a:extLst>
              <a:ext uri="{FF2B5EF4-FFF2-40B4-BE49-F238E27FC236}">
                <a16:creationId xmlns:a16="http://schemas.microsoft.com/office/drawing/2014/main" id="{5FD9644B-1253-D2B6-5254-061D334CBF75}"/>
              </a:ext>
            </a:extLst>
          </p:cNvPr>
          <p:cNvPicPr>
            <a:picLocks noChangeAspect="1"/>
          </p:cNvPicPr>
          <p:nvPr/>
        </p:nvPicPr>
        <p:blipFill rotWithShape="1">
          <a:blip r:embed="rId5"/>
          <a:srcRect l="25667" r="1812" b="2"/>
          <a:stretch/>
        </p:blipFill>
        <p:spPr>
          <a:xfrm>
            <a:off x="7127459" y="-6"/>
            <a:ext cx="4579876"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p:spPr>
      </p:pic>
    </p:spTree>
    <p:extLst>
      <p:ext uri="{BB962C8B-B14F-4D97-AF65-F5344CB8AC3E}">
        <p14:creationId xmlns:p14="http://schemas.microsoft.com/office/powerpoint/2010/main" val="12426585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erson pointing at a small child's card&#10;&#10;Description automatically generated">
            <a:extLst>
              <a:ext uri="{FF2B5EF4-FFF2-40B4-BE49-F238E27FC236}">
                <a16:creationId xmlns:a16="http://schemas.microsoft.com/office/drawing/2014/main" id="{47564876-A8CC-E27F-CD32-B3AA4F0C5759}"/>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7983"/>
          <a:stretch/>
        </p:blipFill>
        <p:spPr>
          <a:xfrm>
            <a:off x="-9886" y="10"/>
            <a:ext cx="7572605" cy="6857990"/>
          </a:xfrm>
          <a:prstGeom prst="rect">
            <a:avLst/>
          </a:prstGeom>
        </p:spPr>
      </p:pic>
      <p:cxnSp>
        <p:nvCxnSpPr>
          <p:cNvPr id="9" name="Straight Connector 8">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5080987-242D-5C36-B745-2F8ACE7EF26C}"/>
              </a:ext>
            </a:extLst>
          </p:cNvPr>
          <p:cNvSpPr txBox="1"/>
          <p:nvPr/>
        </p:nvSpPr>
        <p:spPr>
          <a:xfrm>
            <a:off x="7995745" y="1261244"/>
            <a:ext cx="3639207" cy="5092260"/>
          </a:xfrm>
          <a:prstGeom prst="rect">
            <a:avLst/>
          </a:prstGeom>
        </p:spPr>
        <p:txBody>
          <a:bodyPr vert="horz" lIns="91440" tIns="45720" rIns="91440" bIns="45720" rtlCol="0">
            <a:normAutofit/>
          </a:bodyPr>
          <a:lstStyle/>
          <a:p>
            <a:r>
              <a:rPr lang="en-US" sz="2200" b="1" dirty="0"/>
              <a:t>Human utterance is an essence which aspireth to exert its influence and needeth moderation. As to its influence, this is conditional upon refinement which in turn is dependent upon hearts which are detached and pure. As to its moderation, this hath to be combined with tact and wisdom as prescribed in the Holy Scriptures and Tablets.</a:t>
            </a:r>
          </a:p>
          <a:p>
            <a:pPr algn="r"/>
            <a:r>
              <a:rPr lang="en-US" b="1" dirty="0"/>
              <a:t>Bahá'u'lláh</a:t>
            </a:r>
          </a:p>
          <a:p>
            <a:pPr algn="r"/>
            <a:r>
              <a:rPr lang="en-US" b="1" i="1" dirty="0"/>
              <a:t>Tablets of Bahá’u’lláh</a:t>
            </a:r>
            <a:r>
              <a:rPr lang="en-US" b="1" dirty="0"/>
              <a:t>, p. 172</a:t>
            </a:r>
          </a:p>
        </p:txBody>
      </p:sp>
    </p:spTree>
    <p:extLst>
      <p:ext uri="{BB962C8B-B14F-4D97-AF65-F5344CB8AC3E}">
        <p14:creationId xmlns:p14="http://schemas.microsoft.com/office/powerpoint/2010/main" val="836090194"/>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F23AA0-D9D1-CD28-21C5-C18C6A47546B}"/>
              </a:ext>
            </a:extLst>
          </p:cNvPr>
          <p:cNvSpPr txBox="1"/>
          <p:nvPr/>
        </p:nvSpPr>
        <p:spPr>
          <a:xfrm>
            <a:off x="614856" y="1250646"/>
            <a:ext cx="3846786" cy="4356703"/>
          </a:xfrm>
          <a:prstGeom prst="rect">
            <a:avLst/>
          </a:prstGeom>
        </p:spPr>
        <p:txBody>
          <a:bodyPr vert="horz" lIns="91440" tIns="45720" rIns="91440" bIns="45720" rtlCol="0" anchor="t">
            <a:normAutofit/>
          </a:bodyPr>
          <a:lstStyle/>
          <a:p>
            <a:pPr indent="365760"/>
            <a:r>
              <a:rPr lang="en-US" sz="2400" b="1" dirty="0"/>
              <a:t>Unless he teacheth his own self, the words of his mouth will not influence the heart of the seeker.</a:t>
            </a:r>
          </a:p>
          <a:p>
            <a:pPr indent="365760"/>
            <a:r>
              <a:rPr lang="en-US" sz="2400" b="1" dirty="0"/>
              <a:t>Take heed, O people, lest ye be of them that give good counsel to others but forget to follow it themselves.</a:t>
            </a:r>
          </a:p>
          <a:p>
            <a:pPr algn="r"/>
            <a:r>
              <a:rPr lang="en-US" sz="2000" b="1" dirty="0"/>
              <a:t>Bahá'u'lláh</a:t>
            </a:r>
          </a:p>
          <a:p>
            <a:pPr algn="r"/>
            <a:r>
              <a:rPr lang="en-US" sz="2000" b="1" i="1" dirty="0"/>
              <a:t>Gleanings</a:t>
            </a:r>
            <a:r>
              <a:rPr lang="en-US" sz="2000" b="1" dirty="0"/>
              <a:t>, p. 277</a:t>
            </a:r>
          </a:p>
        </p:txBody>
      </p:sp>
      <p:grpSp>
        <p:nvGrpSpPr>
          <p:cNvPr id="9" name="Group 8">
            <a:extLst>
              <a:ext uri="{FF2B5EF4-FFF2-40B4-BE49-F238E27FC236}">
                <a16:creationId xmlns:a16="http://schemas.microsoft.com/office/drawing/2014/main" id="{8CE57D37-C2D0-066B-1AE3-6F4244344F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068638" y="0"/>
            <a:ext cx="123362" cy="6858000"/>
            <a:chOff x="12068638" y="0"/>
            <a:chExt cx="123362" cy="6858000"/>
          </a:xfrm>
        </p:grpSpPr>
        <p:sp>
          <p:nvSpPr>
            <p:cNvPr id="10" name="Rectangle 9">
              <a:extLst>
                <a:ext uri="{FF2B5EF4-FFF2-40B4-BE49-F238E27FC236}">
                  <a16:creationId xmlns:a16="http://schemas.microsoft.com/office/drawing/2014/main" id="{A24DCA44-89CF-872A-903F-96C50780E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B0CC4F5-AC85-FFFA-7EB5-33C4FCE90A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79E6207F-DABE-FD58-F409-5A9AEA663AEC}"/>
              </a:ext>
            </a:extLst>
          </p:cNvPr>
          <p:cNvPicPr>
            <a:picLocks noChangeAspect="1"/>
          </p:cNvPicPr>
          <p:nvPr/>
        </p:nvPicPr>
        <p:blipFill>
          <a:blip r:embed="rId2"/>
          <a:stretch>
            <a:fillRect/>
          </a:stretch>
        </p:blipFill>
        <p:spPr>
          <a:xfrm>
            <a:off x="5096338" y="814386"/>
            <a:ext cx="6972300" cy="5229225"/>
          </a:xfrm>
          <a:prstGeom prst="rect">
            <a:avLst/>
          </a:prstGeom>
        </p:spPr>
      </p:pic>
    </p:spTree>
    <p:extLst>
      <p:ext uri="{BB962C8B-B14F-4D97-AF65-F5344CB8AC3E}">
        <p14:creationId xmlns:p14="http://schemas.microsoft.com/office/powerpoint/2010/main" val="23045146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7601</TotalTime>
  <Words>586</Words>
  <Application>Microsoft Office PowerPoint</Application>
  <PresentationFormat>Widescreen</PresentationFormat>
  <Paragraphs>38</Paragraphs>
  <Slides>14</Slides>
  <Notes>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Words &amp; Eloquent Speech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&amp; Religion</dc:title>
  <dc:creator>Bill Huitt</dc:creator>
  <cp:lastModifiedBy>Bill Huitt</cp:lastModifiedBy>
  <cp:revision>71</cp:revision>
  <dcterms:created xsi:type="dcterms:W3CDTF">2022-03-07T03:26:47Z</dcterms:created>
  <dcterms:modified xsi:type="dcterms:W3CDTF">2026-07-16T19:53:57Z</dcterms:modified>
</cp:coreProperties>
</file>