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70" r:id="rId3"/>
    <p:sldId id="258" r:id="rId4"/>
    <p:sldId id="257" r:id="rId5"/>
    <p:sldId id="259" r:id="rId6"/>
    <p:sldId id="260" r:id="rId7"/>
    <p:sldId id="261" r:id="rId8"/>
    <p:sldId id="262" r:id="rId9"/>
    <p:sldId id="263" r:id="rId10"/>
    <p:sldId id="265" r:id="rId11"/>
    <p:sldId id="264" r:id="rId12"/>
    <p:sldId id="266" r:id="rId13"/>
    <p:sldId id="267" r:id="rId14"/>
    <p:sldId id="269" r:id="rId15"/>
    <p:sldId id="268"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96" autoAdjust="0"/>
    <p:restoredTop sz="94660"/>
  </p:normalViewPr>
  <p:slideViewPr>
    <p:cSldViewPr snapToGrid="0">
      <p:cViewPr varScale="1">
        <p:scale>
          <a:sx n="89" d="100"/>
          <a:sy n="89" d="100"/>
        </p:scale>
        <p:origin x="1011" y="55"/>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A339EE-C421-7C98-BBFA-653FDC0FE8E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F04B6761-F34E-095B-6B5B-82DEE81A4F5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83BA3489-12CB-2978-7C3D-C8E213DA2FC5}"/>
              </a:ext>
            </a:extLst>
          </p:cNvPr>
          <p:cNvSpPr>
            <a:spLocks noGrp="1"/>
          </p:cNvSpPr>
          <p:nvPr>
            <p:ph type="dt" sz="half" idx="10"/>
          </p:nvPr>
        </p:nvSpPr>
        <p:spPr/>
        <p:txBody>
          <a:bodyPr/>
          <a:lstStyle/>
          <a:p>
            <a:fld id="{A04BF829-3D81-4DE0-AD3C-9173DC6B0CE8}" type="datetimeFigureOut">
              <a:rPr lang="en-US" smtClean="0"/>
              <a:t>6/3/2026</a:t>
            </a:fld>
            <a:endParaRPr lang="en-US"/>
          </a:p>
        </p:txBody>
      </p:sp>
      <p:sp>
        <p:nvSpPr>
          <p:cNvPr id="5" name="Footer Placeholder 4">
            <a:extLst>
              <a:ext uri="{FF2B5EF4-FFF2-40B4-BE49-F238E27FC236}">
                <a16:creationId xmlns:a16="http://schemas.microsoft.com/office/drawing/2014/main" id="{63A26896-F2F3-6364-C01A-1B4453E3D5D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053F084-A29C-1A6F-44DF-8C45DE82D787}"/>
              </a:ext>
            </a:extLst>
          </p:cNvPr>
          <p:cNvSpPr>
            <a:spLocks noGrp="1"/>
          </p:cNvSpPr>
          <p:nvPr>
            <p:ph type="sldNum" sz="quarter" idx="12"/>
          </p:nvPr>
        </p:nvSpPr>
        <p:spPr/>
        <p:txBody>
          <a:bodyPr/>
          <a:lstStyle/>
          <a:p>
            <a:fld id="{B8264EB5-8061-4211-9E1D-A6F8048A29DE}" type="slidenum">
              <a:rPr lang="en-US" smtClean="0"/>
              <a:t>‹#›</a:t>
            </a:fld>
            <a:endParaRPr lang="en-US"/>
          </a:p>
        </p:txBody>
      </p:sp>
    </p:spTree>
    <p:extLst>
      <p:ext uri="{BB962C8B-B14F-4D97-AF65-F5344CB8AC3E}">
        <p14:creationId xmlns:p14="http://schemas.microsoft.com/office/powerpoint/2010/main" val="13974392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9B4171-20EE-7228-1E43-71B9AC426B7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E04B9A1-3FCF-F5D5-F1C2-E70857D0004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F0D08D7-AAF7-F3EA-422B-8D792CA3802A}"/>
              </a:ext>
            </a:extLst>
          </p:cNvPr>
          <p:cNvSpPr>
            <a:spLocks noGrp="1"/>
          </p:cNvSpPr>
          <p:nvPr>
            <p:ph type="dt" sz="half" idx="10"/>
          </p:nvPr>
        </p:nvSpPr>
        <p:spPr/>
        <p:txBody>
          <a:bodyPr/>
          <a:lstStyle/>
          <a:p>
            <a:fld id="{A04BF829-3D81-4DE0-AD3C-9173DC6B0CE8}" type="datetimeFigureOut">
              <a:rPr lang="en-US" smtClean="0"/>
              <a:t>6/3/2026</a:t>
            </a:fld>
            <a:endParaRPr lang="en-US"/>
          </a:p>
        </p:txBody>
      </p:sp>
      <p:sp>
        <p:nvSpPr>
          <p:cNvPr id="5" name="Footer Placeholder 4">
            <a:extLst>
              <a:ext uri="{FF2B5EF4-FFF2-40B4-BE49-F238E27FC236}">
                <a16:creationId xmlns:a16="http://schemas.microsoft.com/office/drawing/2014/main" id="{9A77E959-E4B4-F785-C9CD-1432CC7CB22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FECD2D9-7768-42B0-8485-5F568F8C4056}"/>
              </a:ext>
            </a:extLst>
          </p:cNvPr>
          <p:cNvSpPr>
            <a:spLocks noGrp="1"/>
          </p:cNvSpPr>
          <p:nvPr>
            <p:ph type="sldNum" sz="quarter" idx="12"/>
          </p:nvPr>
        </p:nvSpPr>
        <p:spPr/>
        <p:txBody>
          <a:bodyPr/>
          <a:lstStyle/>
          <a:p>
            <a:fld id="{B8264EB5-8061-4211-9E1D-A6F8048A29DE}" type="slidenum">
              <a:rPr lang="en-US" smtClean="0"/>
              <a:t>‹#›</a:t>
            </a:fld>
            <a:endParaRPr lang="en-US"/>
          </a:p>
        </p:txBody>
      </p:sp>
    </p:spTree>
    <p:extLst>
      <p:ext uri="{BB962C8B-B14F-4D97-AF65-F5344CB8AC3E}">
        <p14:creationId xmlns:p14="http://schemas.microsoft.com/office/powerpoint/2010/main" val="34159739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2F0C15-985A-7A82-FBDF-FD98B62AB25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B204DC2-AFBA-4061-0D07-AA1B450B4938}"/>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BA395B0-8CA2-4786-0E8E-FA6CA172785B}"/>
              </a:ext>
            </a:extLst>
          </p:cNvPr>
          <p:cNvSpPr>
            <a:spLocks noGrp="1"/>
          </p:cNvSpPr>
          <p:nvPr>
            <p:ph type="dt" sz="half" idx="10"/>
          </p:nvPr>
        </p:nvSpPr>
        <p:spPr/>
        <p:txBody>
          <a:bodyPr/>
          <a:lstStyle/>
          <a:p>
            <a:fld id="{A04BF829-3D81-4DE0-AD3C-9173DC6B0CE8}" type="datetimeFigureOut">
              <a:rPr lang="en-US" smtClean="0"/>
              <a:t>6/3/2026</a:t>
            </a:fld>
            <a:endParaRPr lang="en-US"/>
          </a:p>
        </p:txBody>
      </p:sp>
      <p:sp>
        <p:nvSpPr>
          <p:cNvPr id="5" name="Footer Placeholder 4">
            <a:extLst>
              <a:ext uri="{FF2B5EF4-FFF2-40B4-BE49-F238E27FC236}">
                <a16:creationId xmlns:a16="http://schemas.microsoft.com/office/drawing/2014/main" id="{051681A8-C863-FEE8-EA69-09E655F1A9C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52511A8-B9A3-1B0C-5F08-55CA02708A36}"/>
              </a:ext>
            </a:extLst>
          </p:cNvPr>
          <p:cNvSpPr>
            <a:spLocks noGrp="1"/>
          </p:cNvSpPr>
          <p:nvPr>
            <p:ph type="sldNum" sz="quarter" idx="12"/>
          </p:nvPr>
        </p:nvSpPr>
        <p:spPr/>
        <p:txBody>
          <a:bodyPr/>
          <a:lstStyle/>
          <a:p>
            <a:fld id="{B8264EB5-8061-4211-9E1D-A6F8048A29DE}" type="slidenum">
              <a:rPr lang="en-US" smtClean="0"/>
              <a:t>‹#›</a:t>
            </a:fld>
            <a:endParaRPr lang="en-US"/>
          </a:p>
        </p:txBody>
      </p:sp>
    </p:spTree>
    <p:extLst>
      <p:ext uri="{BB962C8B-B14F-4D97-AF65-F5344CB8AC3E}">
        <p14:creationId xmlns:p14="http://schemas.microsoft.com/office/powerpoint/2010/main" val="33539560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DDCEAF-A979-12D3-E33B-8904A31B2D6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84EBEE0-DC7C-703A-1EFB-48D909AADC1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5CF6CF3-FFCB-4A48-E33B-903B328DB9D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9EE0F95-8381-5619-B133-92615EB161AE}"/>
              </a:ext>
            </a:extLst>
          </p:cNvPr>
          <p:cNvSpPr>
            <a:spLocks noGrp="1"/>
          </p:cNvSpPr>
          <p:nvPr>
            <p:ph type="dt" sz="half" idx="10"/>
          </p:nvPr>
        </p:nvSpPr>
        <p:spPr/>
        <p:txBody>
          <a:bodyPr/>
          <a:lstStyle/>
          <a:p>
            <a:fld id="{A04BF829-3D81-4DE0-AD3C-9173DC6B0CE8}" type="datetimeFigureOut">
              <a:rPr lang="en-US" smtClean="0"/>
              <a:t>6/3/2026</a:t>
            </a:fld>
            <a:endParaRPr lang="en-US"/>
          </a:p>
        </p:txBody>
      </p:sp>
      <p:sp>
        <p:nvSpPr>
          <p:cNvPr id="6" name="Footer Placeholder 5">
            <a:extLst>
              <a:ext uri="{FF2B5EF4-FFF2-40B4-BE49-F238E27FC236}">
                <a16:creationId xmlns:a16="http://schemas.microsoft.com/office/drawing/2014/main" id="{FBD6A74C-8271-C73B-966D-43C3ED4CB7F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5BAD810-138C-4125-A996-442044B7339C}"/>
              </a:ext>
            </a:extLst>
          </p:cNvPr>
          <p:cNvSpPr>
            <a:spLocks noGrp="1"/>
          </p:cNvSpPr>
          <p:nvPr>
            <p:ph type="sldNum" sz="quarter" idx="12"/>
          </p:nvPr>
        </p:nvSpPr>
        <p:spPr/>
        <p:txBody>
          <a:bodyPr/>
          <a:lstStyle/>
          <a:p>
            <a:fld id="{B8264EB5-8061-4211-9E1D-A6F8048A29DE}" type="slidenum">
              <a:rPr lang="en-US" smtClean="0"/>
              <a:t>‹#›</a:t>
            </a:fld>
            <a:endParaRPr lang="en-US"/>
          </a:p>
        </p:txBody>
      </p:sp>
    </p:spTree>
    <p:extLst>
      <p:ext uri="{BB962C8B-B14F-4D97-AF65-F5344CB8AC3E}">
        <p14:creationId xmlns:p14="http://schemas.microsoft.com/office/powerpoint/2010/main" val="34196005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934C81-AC1B-A7E9-1CEF-0C32426C89EB}"/>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F6AC415-1C94-01E0-5BCA-2009B4C9190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88E1122-1E4B-E1E2-9BC4-CDB0EA49F41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F732052-8B72-1021-E591-37825DB7245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EB921BB-00F6-1302-2974-2F996A5E3BE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E507692-0BBE-F1C8-652A-7360A1753966}"/>
              </a:ext>
            </a:extLst>
          </p:cNvPr>
          <p:cNvSpPr>
            <a:spLocks noGrp="1"/>
          </p:cNvSpPr>
          <p:nvPr>
            <p:ph type="dt" sz="half" idx="10"/>
          </p:nvPr>
        </p:nvSpPr>
        <p:spPr/>
        <p:txBody>
          <a:bodyPr/>
          <a:lstStyle/>
          <a:p>
            <a:fld id="{A04BF829-3D81-4DE0-AD3C-9173DC6B0CE8}" type="datetimeFigureOut">
              <a:rPr lang="en-US" smtClean="0"/>
              <a:t>6/3/2026</a:t>
            </a:fld>
            <a:endParaRPr lang="en-US"/>
          </a:p>
        </p:txBody>
      </p:sp>
      <p:sp>
        <p:nvSpPr>
          <p:cNvPr id="8" name="Footer Placeholder 7">
            <a:extLst>
              <a:ext uri="{FF2B5EF4-FFF2-40B4-BE49-F238E27FC236}">
                <a16:creationId xmlns:a16="http://schemas.microsoft.com/office/drawing/2014/main" id="{9CF00A5D-6069-07E5-3FAC-7DD0A95CF80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97449395-7361-32AE-421B-F8BFBD3B8F7F}"/>
              </a:ext>
            </a:extLst>
          </p:cNvPr>
          <p:cNvSpPr>
            <a:spLocks noGrp="1"/>
          </p:cNvSpPr>
          <p:nvPr>
            <p:ph type="sldNum" sz="quarter" idx="12"/>
          </p:nvPr>
        </p:nvSpPr>
        <p:spPr/>
        <p:txBody>
          <a:bodyPr/>
          <a:lstStyle/>
          <a:p>
            <a:fld id="{B8264EB5-8061-4211-9E1D-A6F8048A29DE}" type="slidenum">
              <a:rPr lang="en-US" smtClean="0"/>
              <a:t>‹#›</a:t>
            </a:fld>
            <a:endParaRPr lang="en-US"/>
          </a:p>
        </p:txBody>
      </p:sp>
    </p:spTree>
    <p:extLst>
      <p:ext uri="{BB962C8B-B14F-4D97-AF65-F5344CB8AC3E}">
        <p14:creationId xmlns:p14="http://schemas.microsoft.com/office/powerpoint/2010/main" val="39273772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EB20D0-0581-97A7-2F58-5F1A94E05CC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C13EDA0-6D58-9C0D-E755-23B50BF5492E}"/>
              </a:ext>
            </a:extLst>
          </p:cNvPr>
          <p:cNvSpPr>
            <a:spLocks noGrp="1"/>
          </p:cNvSpPr>
          <p:nvPr>
            <p:ph type="dt" sz="half" idx="10"/>
          </p:nvPr>
        </p:nvSpPr>
        <p:spPr/>
        <p:txBody>
          <a:bodyPr/>
          <a:lstStyle/>
          <a:p>
            <a:fld id="{A04BF829-3D81-4DE0-AD3C-9173DC6B0CE8}" type="datetimeFigureOut">
              <a:rPr lang="en-US" smtClean="0"/>
              <a:t>6/3/2026</a:t>
            </a:fld>
            <a:endParaRPr lang="en-US"/>
          </a:p>
        </p:txBody>
      </p:sp>
      <p:sp>
        <p:nvSpPr>
          <p:cNvPr id="4" name="Footer Placeholder 3">
            <a:extLst>
              <a:ext uri="{FF2B5EF4-FFF2-40B4-BE49-F238E27FC236}">
                <a16:creationId xmlns:a16="http://schemas.microsoft.com/office/drawing/2014/main" id="{A28E4E78-552B-F86E-686B-99F5756A16C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94BD91D-0738-E83C-EFBA-C5E91290F82C}"/>
              </a:ext>
            </a:extLst>
          </p:cNvPr>
          <p:cNvSpPr>
            <a:spLocks noGrp="1"/>
          </p:cNvSpPr>
          <p:nvPr>
            <p:ph type="sldNum" sz="quarter" idx="12"/>
          </p:nvPr>
        </p:nvSpPr>
        <p:spPr/>
        <p:txBody>
          <a:bodyPr/>
          <a:lstStyle/>
          <a:p>
            <a:fld id="{B8264EB5-8061-4211-9E1D-A6F8048A29DE}" type="slidenum">
              <a:rPr lang="en-US" smtClean="0"/>
              <a:t>‹#›</a:t>
            </a:fld>
            <a:endParaRPr lang="en-US"/>
          </a:p>
        </p:txBody>
      </p:sp>
    </p:spTree>
    <p:extLst>
      <p:ext uri="{BB962C8B-B14F-4D97-AF65-F5344CB8AC3E}">
        <p14:creationId xmlns:p14="http://schemas.microsoft.com/office/powerpoint/2010/main" val="5522632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2EE7E3E-AB63-BBB3-4ABE-D99714D4A108}"/>
              </a:ext>
            </a:extLst>
          </p:cNvPr>
          <p:cNvSpPr>
            <a:spLocks noGrp="1"/>
          </p:cNvSpPr>
          <p:nvPr>
            <p:ph type="dt" sz="half" idx="10"/>
          </p:nvPr>
        </p:nvSpPr>
        <p:spPr/>
        <p:txBody>
          <a:bodyPr/>
          <a:lstStyle/>
          <a:p>
            <a:fld id="{A04BF829-3D81-4DE0-AD3C-9173DC6B0CE8}" type="datetimeFigureOut">
              <a:rPr lang="en-US" smtClean="0"/>
              <a:t>6/3/2026</a:t>
            </a:fld>
            <a:endParaRPr lang="en-US"/>
          </a:p>
        </p:txBody>
      </p:sp>
      <p:sp>
        <p:nvSpPr>
          <p:cNvPr id="3" name="Footer Placeholder 2">
            <a:extLst>
              <a:ext uri="{FF2B5EF4-FFF2-40B4-BE49-F238E27FC236}">
                <a16:creationId xmlns:a16="http://schemas.microsoft.com/office/drawing/2014/main" id="{DE5C0C96-222D-A9FE-FC5D-12F92B45534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0BA455EC-9573-3917-370E-33C7029CD027}"/>
              </a:ext>
            </a:extLst>
          </p:cNvPr>
          <p:cNvSpPr>
            <a:spLocks noGrp="1"/>
          </p:cNvSpPr>
          <p:nvPr>
            <p:ph type="sldNum" sz="quarter" idx="12"/>
          </p:nvPr>
        </p:nvSpPr>
        <p:spPr/>
        <p:txBody>
          <a:bodyPr/>
          <a:lstStyle/>
          <a:p>
            <a:fld id="{B8264EB5-8061-4211-9E1D-A6F8048A29DE}" type="slidenum">
              <a:rPr lang="en-US" smtClean="0"/>
              <a:t>‹#›</a:t>
            </a:fld>
            <a:endParaRPr lang="en-US"/>
          </a:p>
        </p:txBody>
      </p:sp>
    </p:spTree>
    <p:extLst>
      <p:ext uri="{BB962C8B-B14F-4D97-AF65-F5344CB8AC3E}">
        <p14:creationId xmlns:p14="http://schemas.microsoft.com/office/powerpoint/2010/main" val="18272476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7C435D-EE80-FC19-F191-7D116EBE142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04B1A3D-A80E-18A8-F9E2-E261B679052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B6459FA-F4C2-BE75-E390-5C4C442993B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DBF318C-92A9-DBB5-363D-E5311BC53D51}"/>
              </a:ext>
            </a:extLst>
          </p:cNvPr>
          <p:cNvSpPr>
            <a:spLocks noGrp="1"/>
          </p:cNvSpPr>
          <p:nvPr>
            <p:ph type="dt" sz="half" idx="10"/>
          </p:nvPr>
        </p:nvSpPr>
        <p:spPr/>
        <p:txBody>
          <a:bodyPr/>
          <a:lstStyle/>
          <a:p>
            <a:fld id="{A04BF829-3D81-4DE0-AD3C-9173DC6B0CE8}" type="datetimeFigureOut">
              <a:rPr lang="en-US" smtClean="0"/>
              <a:t>6/3/2026</a:t>
            </a:fld>
            <a:endParaRPr lang="en-US"/>
          </a:p>
        </p:txBody>
      </p:sp>
      <p:sp>
        <p:nvSpPr>
          <p:cNvPr id="6" name="Footer Placeholder 5">
            <a:extLst>
              <a:ext uri="{FF2B5EF4-FFF2-40B4-BE49-F238E27FC236}">
                <a16:creationId xmlns:a16="http://schemas.microsoft.com/office/drawing/2014/main" id="{1C134FE8-4A1E-236C-F124-6315E203EDD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CD08CC8-FEE5-BE62-97E9-CDA528E2A17A}"/>
              </a:ext>
            </a:extLst>
          </p:cNvPr>
          <p:cNvSpPr>
            <a:spLocks noGrp="1"/>
          </p:cNvSpPr>
          <p:nvPr>
            <p:ph type="sldNum" sz="quarter" idx="12"/>
          </p:nvPr>
        </p:nvSpPr>
        <p:spPr/>
        <p:txBody>
          <a:bodyPr/>
          <a:lstStyle/>
          <a:p>
            <a:fld id="{B8264EB5-8061-4211-9E1D-A6F8048A29DE}" type="slidenum">
              <a:rPr lang="en-US" smtClean="0"/>
              <a:t>‹#›</a:t>
            </a:fld>
            <a:endParaRPr lang="en-US"/>
          </a:p>
        </p:txBody>
      </p:sp>
    </p:spTree>
    <p:extLst>
      <p:ext uri="{BB962C8B-B14F-4D97-AF65-F5344CB8AC3E}">
        <p14:creationId xmlns:p14="http://schemas.microsoft.com/office/powerpoint/2010/main" val="11072357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618158-CAAE-B24A-EECD-FBD78C8EF55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13B5DE9-BB93-532E-A78B-1C75D231469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D0AEE3F-8F3D-A7FA-7C2F-8CFEC5C7089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D46281F-6D37-38E6-A604-3146C78D7256}"/>
              </a:ext>
            </a:extLst>
          </p:cNvPr>
          <p:cNvSpPr>
            <a:spLocks noGrp="1"/>
          </p:cNvSpPr>
          <p:nvPr>
            <p:ph type="dt" sz="half" idx="10"/>
          </p:nvPr>
        </p:nvSpPr>
        <p:spPr/>
        <p:txBody>
          <a:bodyPr/>
          <a:lstStyle/>
          <a:p>
            <a:fld id="{A04BF829-3D81-4DE0-AD3C-9173DC6B0CE8}" type="datetimeFigureOut">
              <a:rPr lang="en-US" smtClean="0"/>
              <a:t>6/3/2026</a:t>
            </a:fld>
            <a:endParaRPr lang="en-US"/>
          </a:p>
        </p:txBody>
      </p:sp>
      <p:sp>
        <p:nvSpPr>
          <p:cNvPr id="6" name="Footer Placeholder 5">
            <a:extLst>
              <a:ext uri="{FF2B5EF4-FFF2-40B4-BE49-F238E27FC236}">
                <a16:creationId xmlns:a16="http://schemas.microsoft.com/office/drawing/2014/main" id="{A1AFCA0E-70B1-FD92-66D0-8228101A8F4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4FC33F0-461E-2D09-AD4F-27BB08F6D8AE}"/>
              </a:ext>
            </a:extLst>
          </p:cNvPr>
          <p:cNvSpPr>
            <a:spLocks noGrp="1"/>
          </p:cNvSpPr>
          <p:nvPr>
            <p:ph type="sldNum" sz="quarter" idx="12"/>
          </p:nvPr>
        </p:nvSpPr>
        <p:spPr/>
        <p:txBody>
          <a:bodyPr/>
          <a:lstStyle/>
          <a:p>
            <a:fld id="{B8264EB5-8061-4211-9E1D-A6F8048A29DE}" type="slidenum">
              <a:rPr lang="en-US" smtClean="0"/>
              <a:t>‹#›</a:t>
            </a:fld>
            <a:endParaRPr lang="en-US"/>
          </a:p>
        </p:txBody>
      </p:sp>
    </p:spTree>
    <p:extLst>
      <p:ext uri="{BB962C8B-B14F-4D97-AF65-F5344CB8AC3E}">
        <p14:creationId xmlns:p14="http://schemas.microsoft.com/office/powerpoint/2010/main" val="2881378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A6A076-031E-F630-03BA-2697E29F0E0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D0B89C0-F897-3CAC-F8D6-BFAEA28693A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EEED5E2-850F-B23F-20E1-FFED4A6CC289}"/>
              </a:ext>
            </a:extLst>
          </p:cNvPr>
          <p:cNvSpPr>
            <a:spLocks noGrp="1"/>
          </p:cNvSpPr>
          <p:nvPr>
            <p:ph type="dt" sz="half" idx="10"/>
          </p:nvPr>
        </p:nvSpPr>
        <p:spPr/>
        <p:txBody>
          <a:bodyPr/>
          <a:lstStyle/>
          <a:p>
            <a:fld id="{A04BF829-3D81-4DE0-AD3C-9173DC6B0CE8}" type="datetimeFigureOut">
              <a:rPr lang="en-US" smtClean="0"/>
              <a:t>6/3/2026</a:t>
            </a:fld>
            <a:endParaRPr lang="en-US"/>
          </a:p>
        </p:txBody>
      </p:sp>
      <p:sp>
        <p:nvSpPr>
          <p:cNvPr id="5" name="Footer Placeholder 4">
            <a:extLst>
              <a:ext uri="{FF2B5EF4-FFF2-40B4-BE49-F238E27FC236}">
                <a16:creationId xmlns:a16="http://schemas.microsoft.com/office/drawing/2014/main" id="{A01CAFE2-57B1-D1D9-82E7-F1430B2AB66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3D0113E-7BB9-F90A-5CCD-D033874A6624}"/>
              </a:ext>
            </a:extLst>
          </p:cNvPr>
          <p:cNvSpPr>
            <a:spLocks noGrp="1"/>
          </p:cNvSpPr>
          <p:nvPr>
            <p:ph type="sldNum" sz="quarter" idx="12"/>
          </p:nvPr>
        </p:nvSpPr>
        <p:spPr/>
        <p:txBody>
          <a:bodyPr/>
          <a:lstStyle/>
          <a:p>
            <a:fld id="{B8264EB5-8061-4211-9E1D-A6F8048A29DE}" type="slidenum">
              <a:rPr lang="en-US" smtClean="0"/>
              <a:t>‹#›</a:t>
            </a:fld>
            <a:endParaRPr lang="en-US"/>
          </a:p>
        </p:txBody>
      </p:sp>
    </p:spTree>
    <p:extLst>
      <p:ext uri="{BB962C8B-B14F-4D97-AF65-F5344CB8AC3E}">
        <p14:creationId xmlns:p14="http://schemas.microsoft.com/office/powerpoint/2010/main" val="31817700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0D83B87-00D9-69E5-DAEE-8ADD19E2FA6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290E30A-11E0-5580-E935-7CE07A1075A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CFF8D2A-77A9-F747-1FFE-CA53D618E556}"/>
              </a:ext>
            </a:extLst>
          </p:cNvPr>
          <p:cNvSpPr>
            <a:spLocks noGrp="1"/>
          </p:cNvSpPr>
          <p:nvPr>
            <p:ph type="dt" sz="half" idx="10"/>
          </p:nvPr>
        </p:nvSpPr>
        <p:spPr/>
        <p:txBody>
          <a:bodyPr/>
          <a:lstStyle/>
          <a:p>
            <a:fld id="{A04BF829-3D81-4DE0-AD3C-9173DC6B0CE8}" type="datetimeFigureOut">
              <a:rPr lang="en-US" smtClean="0"/>
              <a:t>6/3/2026</a:t>
            </a:fld>
            <a:endParaRPr lang="en-US"/>
          </a:p>
        </p:txBody>
      </p:sp>
      <p:sp>
        <p:nvSpPr>
          <p:cNvPr id="5" name="Footer Placeholder 4">
            <a:extLst>
              <a:ext uri="{FF2B5EF4-FFF2-40B4-BE49-F238E27FC236}">
                <a16:creationId xmlns:a16="http://schemas.microsoft.com/office/drawing/2014/main" id="{CFDDFBE5-64C7-0E50-E87E-0F5C7FBC4E6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F648AC9-F7CD-C66E-E1A4-41C0858C4345}"/>
              </a:ext>
            </a:extLst>
          </p:cNvPr>
          <p:cNvSpPr>
            <a:spLocks noGrp="1"/>
          </p:cNvSpPr>
          <p:nvPr>
            <p:ph type="sldNum" sz="quarter" idx="12"/>
          </p:nvPr>
        </p:nvSpPr>
        <p:spPr/>
        <p:txBody>
          <a:bodyPr/>
          <a:lstStyle/>
          <a:p>
            <a:fld id="{B8264EB5-8061-4211-9E1D-A6F8048A29DE}" type="slidenum">
              <a:rPr lang="en-US" smtClean="0"/>
              <a:t>‹#›</a:t>
            </a:fld>
            <a:endParaRPr lang="en-US"/>
          </a:p>
        </p:txBody>
      </p:sp>
    </p:spTree>
    <p:extLst>
      <p:ext uri="{BB962C8B-B14F-4D97-AF65-F5344CB8AC3E}">
        <p14:creationId xmlns:p14="http://schemas.microsoft.com/office/powerpoint/2010/main" val="8776371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25C544B-B52C-CCBB-C483-F93AC8A5A31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95DCA37-4873-A641-DCC0-931ED7F2F27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36C86EA-7852-6E96-7F0F-E107BC1078E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A04BF829-3D81-4DE0-AD3C-9173DC6B0CE8}" type="datetimeFigureOut">
              <a:rPr lang="en-US" smtClean="0"/>
              <a:t>6/3/2026</a:t>
            </a:fld>
            <a:endParaRPr lang="en-US"/>
          </a:p>
        </p:txBody>
      </p:sp>
      <p:sp>
        <p:nvSpPr>
          <p:cNvPr id="5" name="Footer Placeholder 4">
            <a:extLst>
              <a:ext uri="{FF2B5EF4-FFF2-40B4-BE49-F238E27FC236}">
                <a16:creationId xmlns:a16="http://schemas.microsoft.com/office/drawing/2014/main" id="{C2469FF3-350B-CC6F-D777-2BBDB078B78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24B729F7-DDEB-80AE-22B5-DD79460FD82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B8264EB5-8061-4211-9E1D-A6F8048A29DE}" type="slidenum">
              <a:rPr lang="en-US" smtClean="0"/>
              <a:t>‹#›</a:t>
            </a:fld>
            <a:endParaRPr lang="en-US"/>
          </a:p>
        </p:txBody>
      </p:sp>
    </p:spTree>
    <p:extLst>
      <p:ext uri="{BB962C8B-B14F-4D97-AF65-F5344CB8AC3E}">
        <p14:creationId xmlns:p14="http://schemas.microsoft.com/office/powerpoint/2010/main" val="72292716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2.xml"/><Relationship Id="rId1" Type="http://schemas.openxmlformats.org/officeDocument/2006/relationships/video" Target="https://www.youtube.com/embed/AGx8f_2t2j4?feature=oembed" TargetMode="External"/><Relationship Id="rId4" Type="http://schemas.openxmlformats.org/officeDocument/2006/relationships/hyperlink" Target="https://www.youtube.com/watch?v=AGx8f_2t2j4" TargetMode="Externa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s://www.youtube.com/watch?v=RdDPXL4xCeU" TargetMode="External"/><Relationship Id="rId2" Type="http://schemas.openxmlformats.org/officeDocument/2006/relationships/image" Target="../media/image17.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68BC075-50AE-83E5-8DB0-F1E0DEC846F1}"/>
              </a:ext>
            </a:extLst>
          </p:cNvPr>
          <p:cNvPicPr>
            <a:picLocks noChangeAspect="1"/>
          </p:cNvPicPr>
          <p:nvPr/>
        </p:nvPicPr>
        <p:blipFill>
          <a:blip r:embed="rId2">
            <a:extLst>
              <a:ext uri="{28A0092B-C50C-407E-A947-70E740481C1C}">
                <a14:useLocalDpi xmlns:a14="http://schemas.microsoft.com/office/drawing/2010/main" val="0"/>
              </a:ext>
            </a:extLst>
          </a:blip>
          <a:srcRect t="7038" b="17545"/>
          <a:stretch>
            <a:fillRect/>
          </a:stretch>
        </p:blipFill>
        <p:spPr>
          <a:xfrm>
            <a:off x="0" y="-38111"/>
            <a:ext cx="12192000" cy="6896111"/>
          </a:xfrm>
          <a:prstGeom prst="rect">
            <a:avLst/>
          </a:prstGeom>
        </p:spPr>
      </p:pic>
      <p:sp>
        <p:nvSpPr>
          <p:cNvPr id="2" name="Title 1">
            <a:extLst>
              <a:ext uri="{FF2B5EF4-FFF2-40B4-BE49-F238E27FC236}">
                <a16:creationId xmlns:a16="http://schemas.microsoft.com/office/drawing/2014/main" id="{3CB3BD20-ECD7-15F8-9770-CCD580E68581}"/>
              </a:ext>
            </a:extLst>
          </p:cNvPr>
          <p:cNvSpPr>
            <a:spLocks noGrp="1"/>
          </p:cNvSpPr>
          <p:nvPr>
            <p:ph type="ctrTitle"/>
          </p:nvPr>
        </p:nvSpPr>
        <p:spPr>
          <a:xfrm>
            <a:off x="2560319" y="438802"/>
            <a:ext cx="7385785" cy="1161399"/>
          </a:xfrm>
        </p:spPr>
        <p:txBody>
          <a:bodyPr/>
          <a:lstStyle/>
          <a:p>
            <a:r>
              <a:rPr lang="en-US" b="1" dirty="0"/>
              <a:t>Cognitive Intelligence</a:t>
            </a:r>
          </a:p>
        </p:txBody>
      </p:sp>
      <p:sp>
        <p:nvSpPr>
          <p:cNvPr id="3" name="Subtitle 2">
            <a:extLst>
              <a:ext uri="{FF2B5EF4-FFF2-40B4-BE49-F238E27FC236}">
                <a16:creationId xmlns:a16="http://schemas.microsoft.com/office/drawing/2014/main" id="{7229E3C5-F808-BE18-65D1-B843B09F4094}"/>
              </a:ext>
            </a:extLst>
          </p:cNvPr>
          <p:cNvSpPr>
            <a:spLocks noGrp="1"/>
          </p:cNvSpPr>
          <p:nvPr>
            <p:ph type="subTitle" idx="1"/>
          </p:nvPr>
        </p:nvSpPr>
        <p:spPr>
          <a:xfrm>
            <a:off x="1046807" y="5792062"/>
            <a:ext cx="2238615" cy="486015"/>
          </a:xfrm>
        </p:spPr>
        <p:txBody>
          <a:bodyPr/>
          <a:lstStyle/>
          <a:p>
            <a:r>
              <a:rPr lang="en-US" b="1" dirty="0"/>
              <a:t>Tucker, GA</a:t>
            </a:r>
          </a:p>
        </p:txBody>
      </p:sp>
    </p:spTree>
    <p:extLst>
      <p:ext uri="{BB962C8B-B14F-4D97-AF65-F5344CB8AC3E}">
        <p14:creationId xmlns:p14="http://schemas.microsoft.com/office/powerpoint/2010/main" val="311239864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BF4287-001B-B883-5BDF-D90660A894D2}"/>
            </a:ext>
          </a:extLst>
        </p:cNvPr>
        <p:cNvGrpSpPr/>
        <p:nvPr/>
      </p:nvGrpSpPr>
      <p:grpSpPr>
        <a:xfrm>
          <a:off x="0" y="0"/>
          <a:ext cx="0" cy="0"/>
          <a:chOff x="0" y="0"/>
          <a:chExt cx="0" cy="0"/>
        </a:xfrm>
      </p:grpSpPr>
      <p:pic>
        <p:nvPicPr>
          <p:cNvPr id="2" name="Online Media 1" title="“O Son of Earth” by Grant Hindin Miller">
            <a:hlinkClick r:id="" action="ppaction://media"/>
            <a:extLst>
              <a:ext uri="{FF2B5EF4-FFF2-40B4-BE49-F238E27FC236}">
                <a16:creationId xmlns:a16="http://schemas.microsoft.com/office/drawing/2014/main" id="{07D8FE90-7C1C-2C6B-73AB-567B48FC0124}"/>
              </a:ext>
            </a:extLst>
          </p:cNvPr>
          <p:cNvPicPr>
            <a:picLocks noRot="1" noChangeAspect="1"/>
          </p:cNvPicPr>
          <p:nvPr>
            <a:videoFile r:link="rId1"/>
          </p:nvPr>
        </p:nvPicPr>
        <p:blipFill>
          <a:blip r:embed="rId3"/>
          <a:stretch>
            <a:fillRect/>
          </a:stretch>
        </p:blipFill>
        <p:spPr>
          <a:xfrm>
            <a:off x="1558717" y="618151"/>
            <a:ext cx="9074565" cy="5127129"/>
          </a:xfrm>
          <a:prstGeom prst="rect">
            <a:avLst/>
          </a:prstGeom>
        </p:spPr>
      </p:pic>
      <p:sp>
        <p:nvSpPr>
          <p:cNvPr id="4" name="TextBox 3">
            <a:extLst>
              <a:ext uri="{FF2B5EF4-FFF2-40B4-BE49-F238E27FC236}">
                <a16:creationId xmlns:a16="http://schemas.microsoft.com/office/drawing/2014/main" id="{9500369D-1AB2-2790-BAAC-9DAC0C9E1872}"/>
              </a:ext>
            </a:extLst>
          </p:cNvPr>
          <p:cNvSpPr txBox="1"/>
          <p:nvPr/>
        </p:nvSpPr>
        <p:spPr>
          <a:xfrm>
            <a:off x="2586388" y="5941814"/>
            <a:ext cx="7019223" cy="461665"/>
          </a:xfrm>
          <a:prstGeom prst="rect">
            <a:avLst/>
          </a:prstGeom>
          <a:noFill/>
        </p:spPr>
        <p:txBody>
          <a:bodyPr wrap="square">
            <a:spAutoFit/>
          </a:bodyPr>
          <a:lstStyle/>
          <a:p>
            <a:r>
              <a:rPr lang="en-US" sz="2400" b="1" dirty="0">
                <a:hlinkClick r:id="rId4"/>
              </a:rPr>
              <a:t>https://www.youtube.com/watch?v=AGx8f_2t2j4</a:t>
            </a:r>
            <a:r>
              <a:rPr lang="en-US" sz="2400" b="1" dirty="0"/>
              <a:t> </a:t>
            </a:r>
          </a:p>
        </p:txBody>
      </p:sp>
    </p:spTree>
    <p:extLst>
      <p:ext uri="{BB962C8B-B14F-4D97-AF65-F5344CB8AC3E}">
        <p14:creationId xmlns:p14="http://schemas.microsoft.com/office/powerpoint/2010/main" val="2214169073"/>
      </p:ext>
    </p:extLst>
  </p:cSld>
  <p:clrMapOvr>
    <a:masterClrMapping/>
  </p:clrMapOvr>
  <mc:AlternateContent xmlns:mc="http://schemas.openxmlformats.org/markup-compatibility/2006">
    <mc:Choice xmlns:p14="http://schemas.microsoft.com/office/powerpoint/2010/main" Requires="p14">
      <p:transition spd="slow" p14:dur="1200">
        <p:zoom dir="in"/>
      </p:transition>
    </mc:Choice>
    <mc:Fallback>
      <p:transition spd="slow">
        <p:zoom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CF85E4-56D6-2CAD-D031-8719DBDCEB75}"/>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E3B4F5F6-4B71-46D3-0938-1E86735DC153}"/>
              </a:ext>
            </a:extLst>
          </p:cNvPr>
          <p:cNvSpPr txBox="1"/>
          <p:nvPr/>
        </p:nvSpPr>
        <p:spPr>
          <a:xfrm>
            <a:off x="8590702" y="1161712"/>
            <a:ext cx="3378038" cy="4534575"/>
          </a:xfrm>
          <a:prstGeom prst="rect">
            <a:avLst/>
          </a:prstGeom>
          <a:noFill/>
        </p:spPr>
        <p:txBody>
          <a:bodyPr wrap="square">
            <a:spAutoFit/>
          </a:bodyPr>
          <a:lstStyle/>
          <a:p>
            <a:pPr marR="0">
              <a:spcBef>
                <a:spcPts val="0"/>
              </a:spcBef>
              <a:spcAft>
                <a:spcPts val="800"/>
              </a:spcAft>
              <a:tabLst>
                <a:tab pos="5943600" algn="r"/>
              </a:tabLst>
            </a:pPr>
            <a:r>
              <a:rPr lang="en-US" sz="2100" b="1" dirty="0">
                <a:latin typeface="Calibri" panose="020F0502020204030204" pitchFamily="34" charset="0"/>
                <a:ea typeface="Calibri" panose="020F0502020204030204" pitchFamily="34" charset="0"/>
                <a:cs typeface="Calibri" panose="020F0502020204030204" pitchFamily="34" charset="0"/>
              </a:rPr>
              <a:t>All blessings are divine in origin, but none can be compared with this power of intellectual investigation and research, which is an eternal gift producing fruits of unending delight. Man is ever partaking of these fruits. All other blessings are temporary; this is an everlasting possession</a:t>
            </a:r>
            <a:r>
              <a:rPr lang="en-US" sz="2100" b="1" dirty="0"/>
              <a:t>.</a:t>
            </a:r>
            <a:endParaRPr lang="en-US" sz="3200" dirty="0">
              <a:effectLst/>
            </a:endParaRPr>
          </a:p>
          <a:p>
            <a:pPr marR="0" algn="r">
              <a:spcBef>
                <a:spcPts val="0"/>
              </a:spcBef>
              <a:spcAft>
                <a:spcPts val="0"/>
              </a:spcAft>
              <a:tabLst>
                <a:tab pos="5943600" algn="r"/>
              </a:tabLst>
            </a:pPr>
            <a:r>
              <a:rPr lang="en-US" sz="1700" b="1" dirty="0">
                <a:effectLst/>
              </a:rPr>
              <a:t>‘Abdu’l-Bahá, </a:t>
            </a:r>
            <a:endParaRPr lang="en-US" sz="1700" dirty="0">
              <a:effectLst/>
            </a:endParaRPr>
          </a:p>
          <a:p>
            <a:pPr marR="0" algn="r">
              <a:spcBef>
                <a:spcPts val="0"/>
              </a:spcBef>
              <a:spcAft>
                <a:spcPts val="0"/>
              </a:spcAft>
              <a:tabLst>
                <a:tab pos="5943600" algn="r"/>
              </a:tabLst>
            </a:pPr>
            <a:r>
              <a:rPr lang="en-US" sz="1700" b="1" i="1" dirty="0">
                <a:effectLst/>
              </a:rPr>
              <a:t>Promulgation of Universal Peace</a:t>
            </a:r>
            <a:r>
              <a:rPr lang="en-US" sz="1700" b="1" dirty="0">
                <a:effectLst/>
              </a:rPr>
              <a:t>, p. 50</a:t>
            </a:r>
            <a:endParaRPr lang="en-US" sz="1700" b="1" dirty="0"/>
          </a:p>
        </p:txBody>
      </p:sp>
      <p:pic>
        <p:nvPicPr>
          <p:cNvPr id="5" name="Picture 4">
            <a:extLst>
              <a:ext uri="{FF2B5EF4-FFF2-40B4-BE49-F238E27FC236}">
                <a16:creationId xmlns:a16="http://schemas.microsoft.com/office/drawing/2014/main" id="{CDF0176D-F3F9-F82E-26E0-DB8905335ACF}"/>
              </a:ext>
            </a:extLst>
          </p:cNvPr>
          <p:cNvPicPr>
            <a:picLocks noChangeAspect="1"/>
          </p:cNvPicPr>
          <p:nvPr/>
        </p:nvPicPr>
        <p:blipFill>
          <a:blip r:embed="rId2"/>
          <a:srcRect l="4023"/>
          <a:stretch>
            <a:fillRect/>
          </a:stretch>
        </p:blipFill>
        <p:spPr>
          <a:xfrm>
            <a:off x="0" y="0"/>
            <a:ext cx="8335608" cy="6858000"/>
          </a:xfrm>
          <a:prstGeom prst="rect">
            <a:avLst/>
          </a:prstGeom>
        </p:spPr>
      </p:pic>
    </p:spTree>
    <p:extLst>
      <p:ext uri="{BB962C8B-B14F-4D97-AF65-F5344CB8AC3E}">
        <p14:creationId xmlns:p14="http://schemas.microsoft.com/office/powerpoint/2010/main" val="403837665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48E4663E-D7C0-89AA-B7B4-E5CA5A759E80}"/>
              </a:ext>
            </a:extLst>
          </p:cNvPr>
          <p:cNvSpPr txBox="1"/>
          <p:nvPr/>
        </p:nvSpPr>
        <p:spPr>
          <a:xfrm>
            <a:off x="988834" y="1609083"/>
            <a:ext cx="5219460" cy="3816429"/>
          </a:xfrm>
          <a:prstGeom prst="rect">
            <a:avLst/>
          </a:prstGeom>
          <a:noFill/>
        </p:spPr>
        <p:txBody>
          <a:bodyPr wrap="square">
            <a:spAutoFit/>
          </a:bodyPr>
          <a:lstStyle/>
          <a:p>
            <a:r>
              <a:rPr lang="en-US" sz="2200" b="1" dirty="0"/>
              <a:t>All created things have their degree or stage of maturity. The period of maturity in the life of a tree is the time of its fruit-bearing…. The animal attains a stage of full growth and completeness, and in the human kingdom man reaches his maturity when the light of his intelligence attains its greatest power and development.…</a:t>
            </a:r>
          </a:p>
          <a:p>
            <a:pPr algn="r"/>
            <a:r>
              <a:rPr lang="en-US" b="1" dirty="0"/>
              <a:t>Abdu’l-Baha,</a:t>
            </a:r>
          </a:p>
          <a:p>
            <a:pPr algn="r"/>
            <a:r>
              <a:rPr lang="en-US" b="1" i="1" dirty="0"/>
              <a:t>Foundations of World Unity</a:t>
            </a:r>
            <a:r>
              <a:rPr lang="en-US" b="1" dirty="0"/>
              <a:t>, p. 9</a:t>
            </a:r>
          </a:p>
        </p:txBody>
      </p:sp>
      <p:pic>
        <p:nvPicPr>
          <p:cNvPr id="3" name="Picture 2">
            <a:extLst>
              <a:ext uri="{FF2B5EF4-FFF2-40B4-BE49-F238E27FC236}">
                <a16:creationId xmlns:a16="http://schemas.microsoft.com/office/drawing/2014/main" id="{A5E2A170-5634-79D6-90AE-F3C68647CDE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75474" y="0"/>
            <a:ext cx="4570214" cy="6858000"/>
          </a:xfrm>
          <a:prstGeom prst="rect">
            <a:avLst/>
          </a:prstGeom>
        </p:spPr>
      </p:pic>
    </p:spTree>
    <p:extLst>
      <p:ext uri="{BB962C8B-B14F-4D97-AF65-F5344CB8AC3E}">
        <p14:creationId xmlns:p14="http://schemas.microsoft.com/office/powerpoint/2010/main" val="1834317729"/>
      </p:ext>
    </p:extLst>
  </p:cSld>
  <p:clrMapOvr>
    <a:masterClrMapping/>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BABC1E-5089-944A-9F9B-19A01B03D97D}"/>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2E6A87E0-56FD-412A-7EF5-8306E25EB5DB}"/>
              </a:ext>
            </a:extLst>
          </p:cNvPr>
          <p:cNvPicPr>
            <a:picLocks noChangeAspect="1"/>
          </p:cNvPicPr>
          <p:nvPr/>
        </p:nvPicPr>
        <p:blipFill>
          <a:blip r:embed="rId2"/>
          <a:stretch>
            <a:fillRect/>
          </a:stretch>
        </p:blipFill>
        <p:spPr>
          <a:xfrm>
            <a:off x="0" y="0"/>
            <a:ext cx="12269657" cy="6901682"/>
          </a:xfrm>
          <a:prstGeom prst="rect">
            <a:avLst/>
          </a:prstGeom>
        </p:spPr>
      </p:pic>
    </p:spTree>
    <p:extLst>
      <p:ext uri="{BB962C8B-B14F-4D97-AF65-F5344CB8AC3E}">
        <p14:creationId xmlns:p14="http://schemas.microsoft.com/office/powerpoint/2010/main" val="2682536811"/>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B221BB-6568-B87E-242B-D00A943DB3DB}"/>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E3988108-E246-DE29-39DB-945E84F1B0A8}"/>
              </a:ext>
            </a:extLst>
          </p:cNvPr>
          <p:cNvSpPr txBox="1"/>
          <p:nvPr/>
        </p:nvSpPr>
        <p:spPr>
          <a:xfrm>
            <a:off x="633712" y="1058384"/>
            <a:ext cx="4939349" cy="4955203"/>
          </a:xfrm>
          <a:prstGeom prst="rect">
            <a:avLst/>
          </a:prstGeom>
          <a:noFill/>
        </p:spPr>
        <p:txBody>
          <a:bodyPr wrap="square">
            <a:spAutoFit/>
          </a:bodyPr>
          <a:lstStyle/>
          <a:p>
            <a:r>
              <a:rPr lang="en-US" sz="2000" b="1" dirty="0"/>
              <a:t>All created things are captives of nature and subject to its laws. They cannot transgress the control of these laws in one detail or particular. The infinite starry worlds and heavenly bodies are nature's obedient subjects. The earth and its myriad organisms, all minerals, plants and animals are thralls of its dominion. But man through the exercise of his scientific, intellectual power can rise out of this condition, can modify, change and control nature according to his own wishes and uses. Science, so to speak, is the breaker of the laws of nature. </a:t>
            </a:r>
          </a:p>
          <a:p>
            <a:pPr algn="r"/>
            <a:r>
              <a:rPr lang="en-US" b="1" dirty="0"/>
              <a:t>‘Abdu’l-Bahá </a:t>
            </a:r>
          </a:p>
          <a:p>
            <a:pPr algn="r"/>
            <a:r>
              <a:rPr lang="en-US" b="1" i="1" dirty="0"/>
              <a:t>Promulgation of Universal Peace</a:t>
            </a:r>
            <a:r>
              <a:rPr lang="en-US" b="1" dirty="0"/>
              <a:t>, p. 30 </a:t>
            </a:r>
          </a:p>
        </p:txBody>
      </p:sp>
      <p:pic>
        <p:nvPicPr>
          <p:cNvPr id="5" name="Picture 4">
            <a:extLst>
              <a:ext uri="{FF2B5EF4-FFF2-40B4-BE49-F238E27FC236}">
                <a16:creationId xmlns:a16="http://schemas.microsoft.com/office/drawing/2014/main" id="{E25A45BC-F284-09D6-0C37-41E9E4E37301}"/>
              </a:ext>
            </a:extLst>
          </p:cNvPr>
          <p:cNvPicPr>
            <a:picLocks noChangeAspect="1"/>
          </p:cNvPicPr>
          <p:nvPr/>
        </p:nvPicPr>
        <p:blipFill>
          <a:blip r:embed="rId2"/>
          <a:stretch>
            <a:fillRect/>
          </a:stretch>
        </p:blipFill>
        <p:spPr>
          <a:xfrm>
            <a:off x="7613507" y="0"/>
            <a:ext cx="4578493" cy="3535986"/>
          </a:xfrm>
          <a:prstGeom prst="rect">
            <a:avLst/>
          </a:prstGeom>
        </p:spPr>
      </p:pic>
      <p:pic>
        <p:nvPicPr>
          <p:cNvPr id="7" name="Picture 6">
            <a:extLst>
              <a:ext uri="{FF2B5EF4-FFF2-40B4-BE49-F238E27FC236}">
                <a16:creationId xmlns:a16="http://schemas.microsoft.com/office/drawing/2014/main" id="{64FE402A-0457-6D7C-68CA-3CC93C6C3329}"/>
              </a:ext>
            </a:extLst>
          </p:cNvPr>
          <p:cNvPicPr>
            <a:picLocks noChangeAspect="1"/>
          </p:cNvPicPr>
          <p:nvPr/>
        </p:nvPicPr>
        <p:blipFill>
          <a:blip r:embed="rId3"/>
          <a:stretch>
            <a:fillRect/>
          </a:stretch>
        </p:blipFill>
        <p:spPr>
          <a:xfrm>
            <a:off x="8448732" y="3681709"/>
            <a:ext cx="3743268" cy="3176291"/>
          </a:xfrm>
          <a:prstGeom prst="rect">
            <a:avLst/>
          </a:prstGeom>
        </p:spPr>
      </p:pic>
      <p:pic>
        <p:nvPicPr>
          <p:cNvPr id="9" name="Picture 8">
            <a:extLst>
              <a:ext uri="{FF2B5EF4-FFF2-40B4-BE49-F238E27FC236}">
                <a16:creationId xmlns:a16="http://schemas.microsoft.com/office/drawing/2014/main" id="{64A4C2BD-C387-8509-A2BF-D22B250084E5}"/>
              </a:ext>
            </a:extLst>
          </p:cNvPr>
          <p:cNvPicPr>
            <a:picLocks noChangeAspect="1"/>
          </p:cNvPicPr>
          <p:nvPr/>
        </p:nvPicPr>
        <p:blipFill>
          <a:blip r:embed="rId4"/>
          <a:stretch>
            <a:fillRect/>
          </a:stretch>
        </p:blipFill>
        <p:spPr>
          <a:xfrm>
            <a:off x="5765566" y="2441810"/>
            <a:ext cx="3456732" cy="3475021"/>
          </a:xfrm>
          <a:prstGeom prst="rect">
            <a:avLst/>
          </a:prstGeom>
        </p:spPr>
      </p:pic>
    </p:spTree>
    <p:extLst>
      <p:ext uri="{BB962C8B-B14F-4D97-AF65-F5344CB8AC3E}">
        <p14:creationId xmlns:p14="http://schemas.microsoft.com/office/powerpoint/2010/main" val="478781606"/>
      </p:ext>
    </p:extLst>
  </p:cSld>
  <p:clrMapOvr>
    <a:masterClrMapping/>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ED51C8-B8BC-6BC4-E023-C5F6CDB2449C}"/>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53741461-64D5-B14F-6CDB-679505816276}"/>
              </a:ext>
            </a:extLst>
          </p:cNvPr>
          <p:cNvSpPr txBox="1"/>
          <p:nvPr/>
        </p:nvSpPr>
        <p:spPr>
          <a:xfrm>
            <a:off x="6359091" y="1383955"/>
            <a:ext cx="4738838" cy="4370427"/>
          </a:xfrm>
          <a:prstGeom prst="rect">
            <a:avLst/>
          </a:prstGeom>
          <a:noFill/>
        </p:spPr>
        <p:txBody>
          <a:bodyPr wrap="square">
            <a:spAutoFit/>
          </a:bodyPr>
          <a:lstStyle/>
          <a:p>
            <a:r>
              <a:rPr lang="en-US" sz="2200" b="1" dirty="0"/>
              <a:t>With regard to the innate character, although the divine creation is purely good, yet the varieties of natural qualities in man come from the difference of degree; all are excellent, but they are more or less so, according to the degree. So all mankind possess intelligence and capacities, but the intelligence, the capacity, and the worthiness of men differ. This is evident.</a:t>
            </a:r>
          </a:p>
          <a:p>
            <a:pPr algn="r"/>
            <a:r>
              <a:rPr lang="en-US" b="1" dirty="0"/>
              <a:t>‘Abdu’l-Bahá, </a:t>
            </a:r>
          </a:p>
          <a:p>
            <a:pPr algn="r"/>
            <a:r>
              <a:rPr lang="en-US" b="1" i="1" dirty="0"/>
              <a:t>Some Answered Questions</a:t>
            </a:r>
            <a:r>
              <a:rPr lang="en-US" b="1" dirty="0"/>
              <a:t>, pp. 221-222 </a:t>
            </a:r>
          </a:p>
        </p:txBody>
      </p:sp>
      <p:pic>
        <p:nvPicPr>
          <p:cNvPr id="8" name="Picture 7">
            <a:extLst>
              <a:ext uri="{FF2B5EF4-FFF2-40B4-BE49-F238E27FC236}">
                <a16:creationId xmlns:a16="http://schemas.microsoft.com/office/drawing/2014/main" id="{3DAC2D92-B1FF-CE9F-6043-746C71EB07B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3988" y="0"/>
            <a:ext cx="4594860" cy="6858000"/>
          </a:xfrm>
          <a:prstGeom prst="rect">
            <a:avLst/>
          </a:prstGeom>
        </p:spPr>
      </p:pic>
    </p:spTree>
    <p:extLst>
      <p:ext uri="{BB962C8B-B14F-4D97-AF65-F5344CB8AC3E}">
        <p14:creationId xmlns:p14="http://schemas.microsoft.com/office/powerpoint/2010/main" val="395518674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E5CB1C-2C85-E7A4-9050-50D4EDAC09ED}"/>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8BF89E0E-E302-ACCD-1B16-3ABA1A37E82D}"/>
              </a:ext>
            </a:extLst>
          </p:cNvPr>
          <p:cNvSpPr txBox="1"/>
          <p:nvPr/>
        </p:nvSpPr>
        <p:spPr>
          <a:xfrm>
            <a:off x="972151" y="1339053"/>
            <a:ext cx="4754880" cy="4370427"/>
          </a:xfrm>
          <a:prstGeom prst="rect">
            <a:avLst/>
          </a:prstGeom>
          <a:noFill/>
        </p:spPr>
        <p:txBody>
          <a:bodyPr wrap="square">
            <a:spAutoFit/>
          </a:bodyPr>
          <a:lstStyle/>
          <a:p>
            <a:r>
              <a:rPr lang="en-US" sz="2200" b="1" dirty="0"/>
              <a:t>It is therefore evident that the criterion of reason is imperfect, as proven by the disagreements existing between the ancient philosophers as well as by their want of consistency and their propensity to change their own views. For if the criterion of intellect were perfect, all should have been united in their thoughts and agreed in their opinions.</a:t>
            </a:r>
          </a:p>
          <a:p>
            <a:pPr algn="r"/>
            <a:r>
              <a:rPr lang="en-US" b="1" dirty="0"/>
              <a:t>‘Abdu’l-Bahá,</a:t>
            </a:r>
          </a:p>
          <a:p>
            <a:pPr algn="r"/>
            <a:r>
              <a:rPr lang="en-US" b="1" i="1" dirty="0"/>
              <a:t>Some Answered Questions</a:t>
            </a:r>
            <a:r>
              <a:rPr lang="en-US" b="1" dirty="0"/>
              <a:t>, p. 343</a:t>
            </a:r>
          </a:p>
        </p:txBody>
      </p:sp>
      <p:pic>
        <p:nvPicPr>
          <p:cNvPr id="4" name="Picture 3">
            <a:extLst>
              <a:ext uri="{FF2B5EF4-FFF2-40B4-BE49-F238E27FC236}">
                <a16:creationId xmlns:a16="http://schemas.microsoft.com/office/drawing/2014/main" id="{85E1EC32-F64B-2217-73AC-4F1D74AAD2DA}"/>
              </a:ext>
            </a:extLst>
          </p:cNvPr>
          <p:cNvPicPr>
            <a:picLocks noChangeAspect="1"/>
          </p:cNvPicPr>
          <p:nvPr/>
        </p:nvPicPr>
        <p:blipFill>
          <a:blip r:embed="rId2">
            <a:extLst>
              <a:ext uri="{28A0092B-C50C-407E-A947-70E740481C1C}">
                <a14:useLocalDpi xmlns:a14="http://schemas.microsoft.com/office/drawing/2010/main" val="0"/>
              </a:ext>
            </a:extLst>
          </a:blip>
          <a:srcRect t="23591"/>
          <a:stretch>
            <a:fillRect/>
          </a:stretch>
        </p:blipFill>
        <p:spPr>
          <a:xfrm>
            <a:off x="6210792" y="0"/>
            <a:ext cx="5981208" cy="6858000"/>
          </a:xfrm>
          <a:prstGeom prst="rect">
            <a:avLst/>
          </a:prstGeom>
        </p:spPr>
      </p:pic>
    </p:spTree>
    <p:extLst>
      <p:ext uri="{BB962C8B-B14F-4D97-AF65-F5344CB8AC3E}">
        <p14:creationId xmlns:p14="http://schemas.microsoft.com/office/powerpoint/2010/main" val="2501020151"/>
      </p:ext>
    </p:extLst>
  </p:cSld>
  <p:clrMapOvr>
    <a:masterClrMapping/>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145D3B-6814-4A67-B3F1-2DAAA703D8F0}"/>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755CC6DC-03FF-7A66-8EFB-56C8A04642BB}"/>
              </a:ext>
            </a:extLst>
          </p:cNvPr>
          <p:cNvSpPr txBox="1"/>
          <p:nvPr/>
        </p:nvSpPr>
        <p:spPr>
          <a:xfrm>
            <a:off x="7507706" y="1310179"/>
            <a:ext cx="4023360" cy="4647426"/>
          </a:xfrm>
          <a:prstGeom prst="rect">
            <a:avLst/>
          </a:prstGeom>
          <a:noFill/>
        </p:spPr>
        <p:txBody>
          <a:bodyPr wrap="square">
            <a:spAutoFit/>
          </a:bodyPr>
          <a:lstStyle/>
          <a:p>
            <a:r>
              <a:rPr lang="en-US" sz="2200" b="1" dirty="0"/>
              <a:t>Former centuries were epochs of oppression. Now human intellects have developed, and human intelligence has increased. Each soul is investigating reality. This is not a time when we shall wage war and be hostile toward each other. We are living at a time when we should enjoy real friendship.</a:t>
            </a:r>
          </a:p>
          <a:p>
            <a:pPr algn="r"/>
            <a:r>
              <a:rPr lang="en-US" b="1" dirty="0"/>
              <a:t>‘Abdu’l-Bahá, </a:t>
            </a:r>
          </a:p>
          <a:p>
            <a:pPr algn="r"/>
            <a:r>
              <a:rPr lang="en-US" b="1" i="1" dirty="0"/>
              <a:t>The Promulgation of Universal Peace</a:t>
            </a:r>
            <a:r>
              <a:rPr lang="en-US" b="1" dirty="0"/>
              <a:t>, pp. 222-223</a:t>
            </a:r>
          </a:p>
        </p:txBody>
      </p:sp>
      <p:pic>
        <p:nvPicPr>
          <p:cNvPr id="4" name="Picture 3">
            <a:extLst>
              <a:ext uri="{FF2B5EF4-FFF2-40B4-BE49-F238E27FC236}">
                <a16:creationId xmlns:a16="http://schemas.microsoft.com/office/drawing/2014/main" id="{B5E8E99E-4856-4BB1-87EA-A045AA5B16C4}"/>
              </a:ext>
            </a:extLst>
          </p:cNvPr>
          <p:cNvPicPr>
            <a:picLocks noChangeAspect="1"/>
          </p:cNvPicPr>
          <p:nvPr/>
        </p:nvPicPr>
        <p:blipFill>
          <a:blip r:embed="rId2">
            <a:extLst>
              <a:ext uri="{28A0092B-C50C-407E-A947-70E740481C1C}">
                <a14:useLocalDpi xmlns:a14="http://schemas.microsoft.com/office/drawing/2010/main" val="0"/>
              </a:ext>
            </a:extLst>
          </a:blip>
          <a:srcRect t="33736"/>
          <a:stretch>
            <a:fillRect/>
          </a:stretch>
        </p:blipFill>
        <p:spPr>
          <a:xfrm>
            <a:off x="0" y="0"/>
            <a:ext cx="6899709" cy="6858000"/>
          </a:xfrm>
          <a:prstGeom prst="rect">
            <a:avLst/>
          </a:prstGeom>
        </p:spPr>
      </p:pic>
    </p:spTree>
    <p:extLst>
      <p:ext uri="{BB962C8B-B14F-4D97-AF65-F5344CB8AC3E}">
        <p14:creationId xmlns:p14="http://schemas.microsoft.com/office/powerpoint/2010/main" val="383534246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F65EBE-E031-152D-4C95-045298070E7B}"/>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A63BF997-2BA7-9CAD-97DC-932F05D96EB5}"/>
              </a:ext>
            </a:extLst>
          </p:cNvPr>
          <p:cNvSpPr txBox="1"/>
          <p:nvPr/>
        </p:nvSpPr>
        <p:spPr>
          <a:xfrm>
            <a:off x="622433" y="927300"/>
            <a:ext cx="5287478" cy="5447645"/>
          </a:xfrm>
          <a:prstGeom prst="rect">
            <a:avLst/>
          </a:prstGeom>
          <a:noFill/>
        </p:spPr>
        <p:txBody>
          <a:bodyPr wrap="square">
            <a:spAutoFit/>
          </a:bodyPr>
          <a:lstStyle/>
          <a:p>
            <a:r>
              <a:rPr lang="en-US" sz="2400" b="1" dirty="0"/>
              <a:t>It is no proof of intelligence to reject everything which does not strike the senses. Nay, rather, such a one is brother to the animal. The cow has no idea of God; she does not know the soul. So the only difference between her highness the cow and a materialistic philosopher is that the latter takes a great deal of trouble! It is not a special or exclusive privilege to be the prisoner of one’s senses; the cow is the example of this theory.  </a:t>
            </a:r>
          </a:p>
          <a:p>
            <a:pPr algn="r"/>
            <a:r>
              <a:rPr lang="en-US" b="1" dirty="0"/>
              <a:t>‘Abdu’l-Bahá,</a:t>
            </a:r>
          </a:p>
          <a:p>
            <a:pPr algn="r"/>
            <a:r>
              <a:rPr lang="en-US" b="1" i="1" dirty="0"/>
              <a:t>Divine Philosophy</a:t>
            </a:r>
            <a:r>
              <a:rPr lang="en-US" b="1" dirty="0"/>
              <a:t>, 375</a:t>
            </a:r>
          </a:p>
        </p:txBody>
      </p:sp>
      <p:pic>
        <p:nvPicPr>
          <p:cNvPr id="4" name="Picture 3">
            <a:extLst>
              <a:ext uri="{FF2B5EF4-FFF2-40B4-BE49-F238E27FC236}">
                <a16:creationId xmlns:a16="http://schemas.microsoft.com/office/drawing/2014/main" id="{0B57E3DA-D9DB-386F-509A-E3F1F4E3B0F4}"/>
              </a:ext>
            </a:extLst>
          </p:cNvPr>
          <p:cNvPicPr>
            <a:picLocks noChangeAspect="1"/>
          </p:cNvPicPr>
          <p:nvPr/>
        </p:nvPicPr>
        <p:blipFill>
          <a:blip r:embed="rId2">
            <a:extLst>
              <a:ext uri="{28A0092B-C50C-407E-A947-70E740481C1C}">
                <a14:useLocalDpi xmlns:a14="http://schemas.microsoft.com/office/drawing/2010/main" val="0"/>
              </a:ext>
            </a:extLst>
          </a:blip>
          <a:srcRect t="33732"/>
          <a:stretch>
            <a:fillRect/>
          </a:stretch>
        </p:blipFill>
        <p:spPr>
          <a:xfrm>
            <a:off x="6371924" y="-1"/>
            <a:ext cx="5820076" cy="6858001"/>
          </a:xfrm>
          <a:prstGeom prst="rect">
            <a:avLst/>
          </a:prstGeom>
        </p:spPr>
      </p:pic>
    </p:spTree>
    <p:extLst>
      <p:ext uri="{BB962C8B-B14F-4D97-AF65-F5344CB8AC3E}">
        <p14:creationId xmlns:p14="http://schemas.microsoft.com/office/powerpoint/2010/main" val="804108453"/>
      </p:ext>
    </p:extLst>
  </p:cSld>
  <p:clrMapOvr>
    <a:masterClrMapping/>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7A18FC-68EF-2DFD-DA7C-6330D9D176B5}"/>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079BFF90-24A7-8A18-71F4-28C69644946F}"/>
              </a:ext>
            </a:extLst>
          </p:cNvPr>
          <p:cNvSpPr txBox="1"/>
          <p:nvPr/>
        </p:nvSpPr>
        <p:spPr>
          <a:xfrm>
            <a:off x="7517331" y="1443841"/>
            <a:ext cx="4121218" cy="3970318"/>
          </a:xfrm>
          <a:prstGeom prst="rect">
            <a:avLst/>
          </a:prstGeom>
          <a:noFill/>
        </p:spPr>
        <p:txBody>
          <a:bodyPr wrap="square">
            <a:spAutoFit/>
          </a:bodyPr>
          <a:lstStyle/>
          <a:p>
            <a:r>
              <a:rPr lang="en-US" sz="2400" b="1" dirty="0"/>
              <a:t>...knowledge, which is a form acquired by the mind, is an intelligible thing, and to speak of entering into the mind or exiting from it is absurd. Rather, it is a relationship of acquisition, even as images are reflected in a mirror.  </a:t>
            </a:r>
          </a:p>
          <a:p>
            <a:pPr algn="r"/>
            <a:r>
              <a:rPr lang="en-US" b="1" dirty="0"/>
              <a:t>‘Abdu’l-Bahá,</a:t>
            </a:r>
          </a:p>
          <a:p>
            <a:pPr algn="r"/>
            <a:r>
              <a:rPr lang="en-US" b="1" i="1" dirty="0"/>
              <a:t>Some Answered Questions</a:t>
            </a:r>
            <a:r>
              <a:rPr lang="en-US" b="1" dirty="0"/>
              <a:t>, 373</a:t>
            </a:r>
          </a:p>
        </p:txBody>
      </p:sp>
      <p:pic>
        <p:nvPicPr>
          <p:cNvPr id="8" name="Picture 7">
            <a:extLst>
              <a:ext uri="{FF2B5EF4-FFF2-40B4-BE49-F238E27FC236}">
                <a16:creationId xmlns:a16="http://schemas.microsoft.com/office/drawing/2014/main" id="{A2EE1BFF-4499-3BA4-BE7D-1EC78B9BBC4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6858000" cy="6858000"/>
          </a:xfrm>
          <a:prstGeom prst="rect">
            <a:avLst/>
          </a:prstGeom>
        </p:spPr>
      </p:pic>
    </p:spTree>
    <p:extLst>
      <p:ext uri="{BB962C8B-B14F-4D97-AF65-F5344CB8AC3E}">
        <p14:creationId xmlns:p14="http://schemas.microsoft.com/office/powerpoint/2010/main" val="634138480"/>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0B1611-BE9A-F876-03E6-D4E1A04F812B}"/>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3938F6B3-0847-C92C-2D29-C8ADE0B7ABA5}"/>
              </a:ext>
            </a:extLst>
          </p:cNvPr>
          <p:cNvSpPr txBox="1"/>
          <p:nvPr/>
        </p:nvSpPr>
        <p:spPr>
          <a:xfrm>
            <a:off x="612809" y="1413063"/>
            <a:ext cx="3814812" cy="4031873"/>
          </a:xfrm>
          <a:prstGeom prst="rect">
            <a:avLst/>
          </a:prstGeom>
          <a:noFill/>
        </p:spPr>
        <p:txBody>
          <a:bodyPr wrap="square">
            <a:spAutoFit/>
          </a:bodyPr>
          <a:lstStyle/>
          <a:p>
            <a:r>
              <a:rPr lang="en-US" sz="2200" b="1" dirty="0"/>
              <a:t>The rising of the sun at the equinox is the symbol of life and the human reality is revivified; our thoughts are transformed and our intelligence is quickened. The sun of truth bestows eternal life, just as the solar sun is the cause of terrestrial life.</a:t>
            </a:r>
          </a:p>
          <a:p>
            <a:pPr algn="r"/>
            <a:r>
              <a:rPr lang="en-US" b="1" dirty="0"/>
              <a:t>‘Abdu’l-Bahá , </a:t>
            </a:r>
          </a:p>
          <a:p>
            <a:pPr algn="r"/>
            <a:r>
              <a:rPr lang="en-US" b="1" i="1" dirty="0"/>
              <a:t>Divine Philosophy</a:t>
            </a:r>
            <a:r>
              <a:rPr lang="en-US" b="1" dirty="0"/>
              <a:t>, 296</a:t>
            </a:r>
          </a:p>
        </p:txBody>
      </p:sp>
      <p:pic>
        <p:nvPicPr>
          <p:cNvPr id="4" name="Picture 3">
            <a:extLst>
              <a:ext uri="{FF2B5EF4-FFF2-40B4-BE49-F238E27FC236}">
                <a16:creationId xmlns:a16="http://schemas.microsoft.com/office/drawing/2014/main" id="{A0E4E8BE-4F70-0D7A-150D-AAAF9C60F22A}"/>
              </a:ext>
            </a:extLst>
          </p:cNvPr>
          <p:cNvPicPr>
            <a:picLocks noChangeAspect="1"/>
          </p:cNvPicPr>
          <p:nvPr/>
        </p:nvPicPr>
        <p:blipFill>
          <a:blip r:embed="rId2">
            <a:extLst>
              <a:ext uri="{28A0092B-C50C-407E-A947-70E740481C1C}">
                <a14:useLocalDpi xmlns:a14="http://schemas.microsoft.com/office/drawing/2010/main" val="0"/>
              </a:ext>
            </a:extLst>
          </a:blip>
          <a:srcRect l="17318" r="13162"/>
          <a:stretch>
            <a:fillRect/>
          </a:stretch>
        </p:blipFill>
        <p:spPr>
          <a:xfrm>
            <a:off x="5040430" y="0"/>
            <a:ext cx="7151570" cy="6858000"/>
          </a:xfrm>
          <a:prstGeom prst="rect">
            <a:avLst/>
          </a:prstGeom>
        </p:spPr>
      </p:pic>
    </p:spTree>
    <p:extLst>
      <p:ext uri="{BB962C8B-B14F-4D97-AF65-F5344CB8AC3E}">
        <p14:creationId xmlns:p14="http://schemas.microsoft.com/office/powerpoint/2010/main" val="3816452505"/>
      </p:ext>
    </p:extLst>
  </p:cSld>
  <p:clrMapOvr>
    <a:masterClrMapping/>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EEE5F3-8B65-1FCF-7B67-578C54A8E9A1}"/>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B48B1D0F-8376-DAE1-C1C0-9428E20CF657}"/>
              </a:ext>
            </a:extLst>
          </p:cNvPr>
          <p:cNvSpPr txBox="1"/>
          <p:nvPr/>
        </p:nvSpPr>
        <p:spPr>
          <a:xfrm>
            <a:off x="6323797" y="816471"/>
            <a:ext cx="5265020" cy="5170646"/>
          </a:xfrm>
          <a:prstGeom prst="rect">
            <a:avLst/>
          </a:prstGeom>
          <a:noFill/>
        </p:spPr>
        <p:txBody>
          <a:bodyPr wrap="square">
            <a:spAutoFit/>
          </a:bodyPr>
          <a:lstStyle/>
          <a:p>
            <a:r>
              <a:rPr lang="en-US" sz="2200" b="1" dirty="0"/>
              <a:t>Now, we need an educator who can be at the same time a material, a human, and a spiritual educator, that his authority may have effect at every degree of existence. And should anyone say, “I am endowed with perfect reason and comprehension, and have no need for such an educator”, he would be denying the obvious. It is as though a child were to say, “I have no need of education, but will act and seek the perfections of existence according to my own thinking and intelligence”...</a:t>
            </a:r>
          </a:p>
          <a:p>
            <a:pPr algn="r"/>
            <a:r>
              <a:rPr lang="en-US" b="1" dirty="0"/>
              <a:t>‘Abdu’l-Bahá, </a:t>
            </a:r>
          </a:p>
          <a:p>
            <a:pPr algn="r"/>
            <a:r>
              <a:rPr lang="en-US" b="1" i="1" dirty="0"/>
              <a:t>Some Answered Questions</a:t>
            </a:r>
            <a:r>
              <a:rPr lang="en-US" b="1" dirty="0"/>
              <a:t>, p. 10</a:t>
            </a:r>
          </a:p>
        </p:txBody>
      </p:sp>
      <p:pic>
        <p:nvPicPr>
          <p:cNvPr id="6" name="Picture 5">
            <a:extLst>
              <a:ext uri="{FF2B5EF4-FFF2-40B4-BE49-F238E27FC236}">
                <a16:creationId xmlns:a16="http://schemas.microsoft.com/office/drawing/2014/main" id="{B0C5CB19-1B45-5F1D-BE32-14E14E1BE0B8}"/>
              </a:ext>
            </a:extLst>
          </p:cNvPr>
          <p:cNvPicPr>
            <a:picLocks noChangeAspect="1"/>
          </p:cNvPicPr>
          <p:nvPr/>
        </p:nvPicPr>
        <p:blipFill>
          <a:blip r:embed="rId2">
            <a:extLst>
              <a:ext uri="{28A0092B-C50C-407E-A947-70E740481C1C}">
                <a14:useLocalDpi xmlns:a14="http://schemas.microsoft.com/office/drawing/2010/main" val="0"/>
              </a:ext>
            </a:extLst>
          </a:blip>
          <a:srcRect l="27388" r="17836"/>
          <a:stretch>
            <a:fillRect/>
          </a:stretch>
        </p:blipFill>
        <p:spPr>
          <a:xfrm>
            <a:off x="0" y="0"/>
            <a:ext cx="5640404" cy="6858000"/>
          </a:xfrm>
          <a:prstGeom prst="rect">
            <a:avLst/>
          </a:prstGeom>
        </p:spPr>
      </p:pic>
    </p:spTree>
    <p:extLst>
      <p:ext uri="{BB962C8B-B14F-4D97-AF65-F5344CB8AC3E}">
        <p14:creationId xmlns:p14="http://schemas.microsoft.com/office/powerpoint/2010/main" val="2345082409"/>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7639FF-461B-7779-604E-875577DD1C8C}"/>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2E924FD7-5264-7BB6-0308-0EA95B045CC6}"/>
              </a:ext>
            </a:extLst>
          </p:cNvPr>
          <p:cNvPicPr>
            <a:picLocks noChangeAspect="1"/>
          </p:cNvPicPr>
          <p:nvPr/>
        </p:nvPicPr>
        <p:blipFill>
          <a:blip r:embed="rId2">
            <a:extLst>
              <a:ext uri="{28A0092B-C50C-407E-A947-70E740481C1C}">
                <a14:useLocalDpi xmlns:a14="http://schemas.microsoft.com/office/drawing/2010/main" val="0"/>
              </a:ext>
            </a:extLst>
          </a:blip>
          <a:srcRect t="-1528" b="16219"/>
          <a:stretch>
            <a:fillRect/>
          </a:stretch>
        </p:blipFill>
        <p:spPr>
          <a:xfrm>
            <a:off x="-86626" y="-125127"/>
            <a:ext cx="12278626" cy="6983127"/>
          </a:xfrm>
          <a:prstGeom prst="rect">
            <a:avLst/>
          </a:prstGeom>
        </p:spPr>
      </p:pic>
      <p:sp>
        <p:nvSpPr>
          <p:cNvPr id="3" name="TextBox 2">
            <a:extLst>
              <a:ext uri="{FF2B5EF4-FFF2-40B4-BE49-F238E27FC236}">
                <a16:creationId xmlns:a16="http://schemas.microsoft.com/office/drawing/2014/main" id="{1C931438-D8F7-B8BA-8D46-35E327F50323}"/>
              </a:ext>
            </a:extLst>
          </p:cNvPr>
          <p:cNvSpPr txBox="1"/>
          <p:nvPr/>
        </p:nvSpPr>
        <p:spPr>
          <a:xfrm>
            <a:off x="2291214" y="310226"/>
            <a:ext cx="7522945" cy="2062103"/>
          </a:xfrm>
          <a:prstGeom prst="rect">
            <a:avLst/>
          </a:prstGeom>
          <a:noFill/>
        </p:spPr>
        <p:txBody>
          <a:bodyPr wrap="square">
            <a:spAutoFit/>
          </a:bodyPr>
          <a:lstStyle/>
          <a:p>
            <a:r>
              <a:rPr lang="en-US" sz="2300" b="1" dirty="0">
                <a:solidFill>
                  <a:schemeClr val="bg1"/>
                </a:solidFill>
              </a:rPr>
              <a:t>May the breezes of the Holy Spirit waft upon you, that your intelligence may progress and your souls rejoice in your lord. Thus will you become eternal beings shining in the divine kingdom.</a:t>
            </a:r>
          </a:p>
          <a:p>
            <a:pPr algn="r"/>
            <a:r>
              <a:rPr lang="en-US" b="1" dirty="0">
                <a:solidFill>
                  <a:schemeClr val="bg1"/>
                </a:solidFill>
              </a:rPr>
              <a:t>‘Abdu’l-Bahá, </a:t>
            </a:r>
          </a:p>
          <a:p>
            <a:pPr algn="r"/>
            <a:r>
              <a:rPr lang="en-US" b="1" i="1" dirty="0">
                <a:solidFill>
                  <a:schemeClr val="bg1"/>
                </a:solidFill>
              </a:rPr>
              <a:t>Divine Philosophy</a:t>
            </a:r>
            <a:r>
              <a:rPr lang="en-US" b="1" dirty="0">
                <a:solidFill>
                  <a:schemeClr val="bg1"/>
                </a:solidFill>
              </a:rPr>
              <a:t>, p. 76</a:t>
            </a:r>
          </a:p>
        </p:txBody>
      </p:sp>
    </p:spTree>
    <p:extLst>
      <p:ext uri="{BB962C8B-B14F-4D97-AF65-F5344CB8AC3E}">
        <p14:creationId xmlns:p14="http://schemas.microsoft.com/office/powerpoint/2010/main" val="3557291723"/>
      </p:ext>
    </p:extLst>
  </p:cSld>
  <p:clrMapOvr>
    <a:masterClrMapping/>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225139-A909-0AD3-CB14-B350E1E91C98}"/>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08013225-3B16-B555-3308-C1530ACEDF6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33099" y="363955"/>
            <a:ext cx="9525802" cy="5358264"/>
          </a:xfrm>
          <a:prstGeom prst="rect">
            <a:avLst/>
          </a:prstGeom>
        </p:spPr>
      </p:pic>
      <p:sp>
        <p:nvSpPr>
          <p:cNvPr id="5" name="TextBox 4">
            <a:extLst>
              <a:ext uri="{FF2B5EF4-FFF2-40B4-BE49-F238E27FC236}">
                <a16:creationId xmlns:a16="http://schemas.microsoft.com/office/drawing/2014/main" id="{A427C766-367B-8721-DB64-B11A9FFD791B}"/>
              </a:ext>
            </a:extLst>
          </p:cNvPr>
          <p:cNvSpPr txBox="1"/>
          <p:nvPr/>
        </p:nvSpPr>
        <p:spPr>
          <a:xfrm>
            <a:off x="2725955" y="5980315"/>
            <a:ext cx="6740090" cy="430887"/>
          </a:xfrm>
          <a:prstGeom prst="rect">
            <a:avLst/>
          </a:prstGeom>
          <a:noFill/>
        </p:spPr>
        <p:txBody>
          <a:bodyPr wrap="square">
            <a:spAutoFit/>
          </a:bodyPr>
          <a:lstStyle/>
          <a:p>
            <a:r>
              <a:rPr lang="en-US" sz="2200" b="1" dirty="0">
                <a:hlinkClick r:id="rId3"/>
              </a:rPr>
              <a:t>https://www.youtube.com/watch?v=RdDPXL4xCeU</a:t>
            </a:r>
            <a:r>
              <a:rPr lang="en-US" sz="2200" b="1" dirty="0"/>
              <a:t> </a:t>
            </a:r>
          </a:p>
        </p:txBody>
      </p:sp>
    </p:spTree>
    <p:extLst>
      <p:ext uri="{BB962C8B-B14F-4D97-AF65-F5344CB8AC3E}">
        <p14:creationId xmlns:p14="http://schemas.microsoft.com/office/powerpoint/2010/main" val="3096800956"/>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2314</TotalTime>
  <Words>877</Words>
  <Application>Microsoft Office PowerPoint</Application>
  <PresentationFormat>Widescreen</PresentationFormat>
  <Paragraphs>37</Paragraphs>
  <Slides>15</Slides>
  <Notes>0</Notes>
  <HiddenSlides>0</HiddenSlides>
  <MMClips>1</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15</vt:i4>
      </vt:variant>
    </vt:vector>
  </HeadingPairs>
  <TitlesOfParts>
    <vt:vector size="20" baseType="lpstr">
      <vt:lpstr>Aptos</vt:lpstr>
      <vt:lpstr>Aptos Display</vt:lpstr>
      <vt:lpstr>Arial</vt:lpstr>
      <vt:lpstr>Calibri</vt:lpstr>
      <vt:lpstr>Office Theme</vt:lpstr>
      <vt:lpstr>Cognitive Intelligence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Bill Huitt</dc:creator>
  <cp:lastModifiedBy>Bill Huitt</cp:lastModifiedBy>
  <cp:revision>9</cp:revision>
  <dcterms:created xsi:type="dcterms:W3CDTF">2026-05-05T23:38:35Z</dcterms:created>
  <dcterms:modified xsi:type="dcterms:W3CDTF">2026-06-04T00:58:13Z</dcterms:modified>
</cp:coreProperties>
</file>