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2" r:id="rId4"/>
    <p:sldId id="274" r:id="rId5"/>
    <p:sldId id="283" r:id="rId6"/>
    <p:sldId id="276" r:id="rId7"/>
    <p:sldId id="277" r:id="rId8"/>
    <p:sldId id="278" r:id="rId9"/>
    <p:sldId id="279" r:id="rId10"/>
    <p:sldId id="280" r:id="rId11"/>
    <p:sldId id="282" r:id="rId12"/>
    <p:sldId id="281" r:id="rId13"/>
    <p:sldId id="270" r:id="rId14"/>
    <p:sldId id="275" r:id="rId15"/>
    <p:sldId id="271" r:id="rId16"/>
    <p:sldId id="264"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6" autoAdjust="0"/>
    <p:restoredTop sz="94660"/>
  </p:normalViewPr>
  <p:slideViewPr>
    <p:cSldViewPr snapToGrid="0">
      <p:cViewPr varScale="1">
        <p:scale>
          <a:sx n="94" d="100"/>
          <a:sy n="94" d="100"/>
        </p:scale>
        <p:origin x="727" y="65"/>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8DD52-5211-49E1-B0EA-AE3A13CAC82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5BF1B28-E477-4232-91FE-1945360963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E143796-4096-4297-AB45-EB7ACB0CD15C}"/>
              </a:ext>
            </a:extLst>
          </p:cNvPr>
          <p:cNvSpPr>
            <a:spLocks noGrp="1"/>
          </p:cNvSpPr>
          <p:nvPr>
            <p:ph type="dt" sz="half" idx="10"/>
          </p:nvPr>
        </p:nvSpPr>
        <p:spPr/>
        <p:txBody>
          <a:bodyPr/>
          <a:lstStyle/>
          <a:p>
            <a:fld id="{3BA4F9EC-809D-4D41-9B06-87E3F580E0B8}" type="datetimeFigureOut">
              <a:rPr lang="en-US" smtClean="0"/>
              <a:t>5/27/2026</a:t>
            </a:fld>
            <a:endParaRPr lang="en-US"/>
          </a:p>
        </p:txBody>
      </p:sp>
      <p:sp>
        <p:nvSpPr>
          <p:cNvPr id="5" name="Footer Placeholder 4">
            <a:extLst>
              <a:ext uri="{FF2B5EF4-FFF2-40B4-BE49-F238E27FC236}">
                <a16:creationId xmlns:a16="http://schemas.microsoft.com/office/drawing/2014/main" id="{B8DECBCC-B0C1-4777-B979-C97DB4404A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540603-1CB7-41D7-984D-D4C60C41C5E4}"/>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4204266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F9289-EA39-472E-9D14-8062D60E90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DFD06F-4897-4948-A108-D8C0B2375E3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05DEB0-6F5D-4675-AA0F-81D461672C29}"/>
              </a:ext>
            </a:extLst>
          </p:cNvPr>
          <p:cNvSpPr>
            <a:spLocks noGrp="1"/>
          </p:cNvSpPr>
          <p:nvPr>
            <p:ph type="dt" sz="half" idx="10"/>
          </p:nvPr>
        </p:nvSpPr>
        <p:spPr/>
        <p:txBody>
          <a:bodyPr/>
          <a:lstStyle/>
          <a:p>
            <a:fld id="{3BA4F9EC-809D-4D41-9B06-87E3F580E0B8}" type="datetimeFigureOut">
              <a:rPr lang="en-US" smtClean="0"/>
              <a:t>5/27/2026</a:t>
            </a:fld>
            <a:endParaRPr lang="en-US"/>
          </a:p>
        </p:txBody>
      </p:sp>
      <p:sp>
        <p:nvSpPr>
          <p:cNvPr id="5" name="Footer Placeholder 4">
            <a:extLst>
              <a:ext uri="{FF2B5EF4-FFF2-40B4-BE49-F238E27FC236}">
                <a16:creationId xmlns:a16="http://schemas.microsoft.com/office/drawing/2014/main" id="{FB4B62C6-031B-4FAB-92C8-7AED42924D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0E918D-F94D-4AE6-A0C0-718160B9B084}"/>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300533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FC3D9-18D6-4CAC-BC1C-B008D81F69F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3512DDF-A6C0-4921-A658-DED2622AF90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4896949-5014-4121-B8D7-BEBF4C5DBAA6}"/>
              </a:ext>
            </a:extLst>
          </p:cNvPr>
          <p:cNvSpPr>
            <a:spLocks noGrp="1"/>
          </p:cNvSpPr>
          <p:nvPr>
            <p:ph type="dt" sz="half" idx="10"/>
          </p:nvPr>
        </p:nvSpPr>
        <p:spPr/>
        <p:txBody>
          <a:bodyPr/>
          <a:lstStyle/>
          <a:p>
            <a:fld id="{3BA4F9EC-809D-4D41-9B06-87E3F580E0B8}" type="datetimeFigureOut">
              <a:rPr lang="en-US" smtClean="0"/>
              <a:t>5/27/2026</a:t>
            </a:fld>
            <a:endParaRPr lang="en-US"/>
          </a:p>
        </p:txBody>
      </p:sp>
      <p:sp>
        <p:nvSpPr>
          <p:cNvPr id="5" name="Footer Placeholder 4">
            <a:extLst>
              <a:ext uri="{FF2B5EF4-FFF2-40B4-BE49-F238E27FC236}">
                <a16:creationId xmlns:a16="http://schemas.microsoft.com/office/drawing/2014/main" id="{3531F7B6-FBE8-4241-BC78-0C7AC587E4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F31B03-994F-46D8-A15E-3D68829213BC}"/>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2395612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F9696-5460-472C-9EB1-7D5EB313D9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0DEA6F7-5638-4D38-98D0-F5A3433FDC0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C1575C6-2C5A-433B-A94D-DCC5C51679B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FC89B4D-49D0-467B-8833-402F5C60BC5D}"/>
              </a:ext>
            </a:extLst>
          </p:cNvPr>
          <p:cNvSpPr>
            <a:spLocks noGrp="1"/>
          </p:cNvSpPr>
          <p:nvPr>
            <p:ph type="dt" sz="half" idx="10"/>
          </p:nvPr>
        </p:nvSpPr>
        <p:spPr/>
        <p:txBody>
          <a:bodyPr/>
          <a:lstStyle/>
          <a:p>
            <a:fld id="{3BA4F9EC-809D-4D41-9B06-87E3F580E0B8}" type="datetimeFigureOut">
              <a:rPr lang="en-US" smtClean="0"/>
              <a:t>5/27/2026</a:t>
            </a:fld>
            <a:endParaRPr lang="en-US"/>
          </a:p>
        </p:txBody>
      </p:sp>
      <p:sp>
        <p:nvSpPr>
          <p:cNvPr id="6" name="Footer Placeholder 5">
            <a:extLst>
              <a:ext uri="{FF2B5EF4-FFF2-40B4-BE49-F238E27FC236}">
                <a16:creationId xmlns:a16="http://schemas.microsoft.com/office/drawing/2014/main" id="{8E8B54E6-028B-4AE8-9BB1-F840338120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296D1C-632D-432E-B313-FF72864A692B}"/>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4859658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D5EB1-9EFC-4890-8042-F8928261A4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D15C8CD-0553-415C-9C92-CFBB9A5CC5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153477-5962-427A-B67E-938D5603296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C080812-C1C3-41DD-945D-9338725DF1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4807A7-2967-4BB1-8A21-27A8A07577E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FC348B5-6BE2-43E1-85C1-755AF41BE63D}"/>
              </a:ext>
            </a:extLst>
          </p:cNvPr>
          <p:cNvSpPr>
            <a:spLocks noGrp="1"/>
          </p:cNvSpPr>
          <p:nvPr>
            <p:ph type="dt" sz="half" idx="10"/>
          </p:nvPr>
        </p:nvSpPr>
        <p:spPr/>
        <p:txBody>
          <a:bodyPr/>
          <a:lstStyle/>
          <a:p>
            <a:fld id="{3BA4F9EC-809D-4D41-9B06-87E3F580E0B8}" type="datetimeFigureOut">
              <a:rPr lang="en-US" smtClean="0"/>
              <a:t>5/27/2026</a:t>
            </a:fld>
            <a:endParaRPr lang="en-US"/>
          </a:p>
        </p:txBody>
      </p:sp>
      <p:sp>
        <p:nvSpPr>
          <p:cNvPr id="8" name="Footer Placeholder 7">
            <a:extLst>
              <a:ext uri="{FF2B5EF4-FFF2-40B4-BE49-F238E27FC236}">
                <a16:creationId xmlns:a16="http://schemas.microsoft.com/office/drawing/2014/main" id="{D1AB9143-C20C-47E0-85AD-8B77D6F49A7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DB3CBF4-F6AC-4679-92F7-92657E6F2EDC}"/>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813362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1D7C9-A406-49FD-B7A3-8E9656093B5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1CD3A63-8980-4C83-9266-59D1AB1B7451}"/>
              </a:ext>
            </a:extLst>
          </p:cNvPr>
          <p:cNvSpPr>
            <a:spLocks noGrp="1"/>
          </p:cNvSpPr>
          <p:nvPr>
            <p:ph type="dt" sz="half" idx="10"/>
          </p:nvPr>
        </p:nvSpPr>
        <p:spPr/>
        <p:txBody>
          <a:bodyPr/>
          <a:lstStyle/>
          <a:p>
            <a:fld id="{3BA4F9EC-809D-4D41-9B06-87E3F580E0B8}" type="datetimeFigureOut">
              <a:rPr lang="en-US" smtClean="0"/>
              <a:t>5/27/2026</a:t>
            </a:fld>
            <a:endParaRPr lang="en-US"/>
          </a:p>
        </p:txBody>
      </p:sp>
      <p:sp>
        <p:nvSpPr>
          <p:cNvPr id="4" name="Footer Placeholder 3">
            <a:extLst>
              <a:ext uri="{FF2B5EF4-FFF2-40B4-BE49-F238E27FC236}">
                <a16:creationId xmlns:a16="http://schemas.microsoft.com/office/drawing/2014/main" id="{7CB2109E-36F6-4032-9B61-B4933003A5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232673B-B74F-4777-8FB8-9E66C8C30753}"/>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7554367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A7BFD2-A0CC-4D34-A19A-CEEE194D390A}"/>
              </a:ext>
            </a:extLst>
          </p:cNvPr>
          <p:cNvSpPr>
            <a:spLocks noGrp="1"/>
          </p:cNvSpPr>
          <p:nvPr>
            <p:ph type="dt" sz="half" idx="10"/>
          </p:nvPr>
        </p:nvSpPr>
        <p:spPr/>
        <p:txBody>
          <a:bodyPr/>
          <a:lstStyle/>
          <a:p>
            <a:fld id="{3BA4F9EC-809D-4D41-9B06-87E3F580E0B8}" type="datetimeFigureOut">
              <a:rPr lang="en-US" smtClean="0"/>
              <a:t>5/27/2026</a:t>
            </a:fld>
            <a:endParaRPr lang="en-US"/>
          </a:p>
        </p:txBody>
      </p:sp>
      <p:sp>
        <p:nvSpPr>
          <p:cNvPr id="3" name="Footer Placeholder 2">
            <a:extLst>
              <a:ext uri="{FF2B5EF4-FFF2-40B4-BE49-F238E27FC236}">
                <a16:creationId xmlns:a16="http://schemas.microsoft.com/office/drawing/2014/main" id="{7BA69A46-C2B9-4977-B2BD-D69F3FEE6DE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AEF4C8E-D6BA-43B6-A410-8D09D1145B3B}"/>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13041653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77C3D-1758-49F2-8DE2-8014D2FEC5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8F59DCB-7583-41D5-BA2C-8CAC66319D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4DF1F18-2F36-410F-B30B-9F492785B8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80ED94-AADA-4DB9-BAE0-A5324FDB862E}"/>
              </a:ext>
            </a:extLst>
          </p:cNvPr>
          <p:cNvSpPr>
            <a:spLocks noGrp="1"/>
          </p:cNvSpPr>
          <p:nvPr>
            <p:ph type="dt" sz="half" idx="10"/>
          </p:nvPr>
        </p:nvSpPr>
        <p:spPr/>
        <p:txBody>
          <a:bodyPr/>
          <a:lstStyle/>
          <a:p>
            <a:fld id="{3BA4F9EC-809D-4D41-9B06-87E3F580E0B8}" type="datetimeFigureOut">
              <a:rPr lang="en-US" smtClean="0"/>
              <a:t>5/27/2026</a:t>
            </a:fld>
            <a:endParaRPr lang="en-US"/>
          </a:p>
        </p:txBody>
      </p:sp>
      <p:sp>
        <p:nvSpPr>
          <p:cNvPr id="6" name="Footer Placeholder 5">
            <a:extLst>
              <a:ext uri="{FF2B5EF4-FFF2-40B4-BE49-F238E27FC236}">
                <a16:creationId xmlns:a16="http://schemas.microsoft.com/office/drawing/2014/main" id="{980AA31E-4626-491A-9BB2-7FCDE100AC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C78004-D041-4829-9A07-D9C517C0D7AB}"/>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303373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AFEC5-F0BF-4A1F-87A0-A1506EDC41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6FB208B-0EEF-4336-A206-2A42D2682F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16AB967-F732-4906-8681-0FD3607A6D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DF5149-2060-4B1D-8963-DF29100F061E}"/>
              </a:ext>
            </a:extLst>
          </p:cNvPr>
          <p:cNvSpPr>
            <a:spLocks noGrp="1"/>
          </p:cNvSpPr>
          <p:nvPr>
            <p:ph type="dt" sz="half" idx="10"/>
          </p:nvPr>
        </p:nvSpPr>
        <p:spPr/>
        <p:txBody>
          <a:bodyPr/>
          <a:lstStyle/>
          <a:p>
            <a:fld id="{3BA4F9EC-809D-4D41-9B06-87E3F580E0B8}" type="datetimeFigureOut">
              <a:rPr lang="en-US" smtClean="0"/>
              <a:t>5/27/2026</a:t>
            </a:fld>
            <a:endParaRPr lang="en-US"/>
          </a:p>
        </p:txBody>
      </p:sp>
      <p:sp>
        <p:nvSpPr>
          <p:cNvPr id="6" name="Footer Placeholder 5">
            <a:extLst>
              <a:ext uri="{FF2B5EF4-FFF2-40B4-BE49-F238E27FC236}">
                <a16:creationId xmlns:a16="http://schemas.microsoft.com/office/drawing/2014/main" id="{9F41CEAB-E4EA-4652-B2DB-9732FE6D5A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45BC16-3E23-452C-A1A7-CF6CA3435337}"/>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1683123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B43E7-4696-46C7-83BF-5CFBA34751F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2AE14FB-106B-4508-B652-8E6470CB883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DF3590-F8EB-4C9B-A5A7-8556ABA77611}"/>
              </a:ext>
            </a:extLst>
          </p:cNvPr>
          <p:cNvSpPr>
            <a:spLocks noGrp="1"/>
          </p:cNvSpPr>
          <p:nvPr>
            <p:ph type="dt" sz="half" idx="10"/>
          </p:nvPr>
        </p:nvSpPr>
        <p:spPr/>
        <p:txBody>
          <a:bodyPr/>
          <a:lstStyle/>
          <a:p>
            <a:fld id="{3BA4F9EC-809D-4D41-9B06-87E3F580E0B8}" type="datetimeFigureOut">
              <a:rPr lang="en-US" smtClean="0"/>
              <a:t>5/27/2026</a:t>
            </a:fld>
            <a:endParaRPr lang="en-US"/>
          </a:p>
        </p:txBody>
      </p:sp>
      <p:sp>
        <p:nvSpPr>
          <p:cNvPr id="5" name="Footer Placeholder 4">
            <a:extLst>
              <a:ext uri="{FF2B5EF4-FFF2-40B4-BE49-F238E27FC236}">
                <a16:creationId xmlns:a16="http://schemas.microsoft.com/office/drawing/2014/main" id="{90D18231-50C3-490C-9164-D4445F4672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AC0501-4496-43CE-83B3-7F780A928F1E}"/>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24263441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8BBF59-43F7-4E74-A208-E1505B2AB9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FE4B590-01A6-4A5E-864A-5F86A011C7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96EC3-5468-417F-B552-AB06C1752C4B}"/>
              </a:ext>
            </a:extLst>
          </p:cNvPr>
          <p:cNvSpPr>
            <a:spLocks noGrp="1"/>
          </p:cNvSpPr>
          <p:nvPr>
            <p:ph type="dt" sz="half" idx="10"/>
          </p:nvPr>
        </p:nvSpPr>
        <p:spPr/>
        <p:txBody>
          <a:bodyPr/>
          <a:lstStyle/>
          <a:p>
            <a:fld id="{3BA4F9EC-809D-4D41-9B06-87E3F580E0B8}" type="datetimeFigureOut">
              <a:rPr lang="en-US" smtClean="0"/>
              <a:t>5/27/2026</a:t>
            </a:fld>
            <a:endParaRPr lang="en-US"/>
          </a:p>
        </p:txBody>
      </p:sp>
      <p:sp>
        <p:nvSpPr>
          <p:cNvPr id="5" name="Footer Placeholder 4">
            <a:extLst>
              <a:ext uri="{FF2B5EF4-FFF2-40B4-BE49-F238E27FC236}">
                <a16:creationId xmlns:a16="http://schemas.microsoft.com/office/drawing/2014/main" id="{378CEEDA-4627-4985-8D7F-EADBCF095B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F4B4EF-552A-46AD-9D2C-02FC4F778F8E}"/>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1878826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58516D-06B2-484E-BDAE-F5CF708737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6D66E01-1D0C-4C7B-99B1-EB71C26368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C19706-72BC-4D4D-90A0-B483AC9BC7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A4F9EC-809D-4D41-9B06-87E3F580E0B8}" type="datetimeFigureOut">
              <a:rPr lang="en-US" smtClean="0"/>
              <a:t>5/27/2026</a:t>
            </a:fld>
            <a:endParaRPr lang="en-US"/>
          </a:p>
        </p:txBody>
      </p:sp>
      <p:sp>
        <p:nvSpPr>
          <p:cNvPr id="5" name="Footer Placeholder 4">
            <a:extLst>
              <a:ext uri="{FF2B5EF4-FFF2-40B4-BE49-F238E27FC236}">
                <a16:creationId xmlns:a16="http://schemas.microsoft.com/office/drawing/2014/main" id="{9FB54820-D488-4906-B445-B54E209080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44DD8F5-3B82-4CA3-8448-BE8540CCFC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AB33D9-C86E-4293-8517-F31EAB871996}" type="slidenum">
              <a:rPr lang="en-US" smtClean="0"/>
              <a:t>‹#›</a:t>
            </a:fld>
            <a:endParaRPr lang="en-US"/>
          </a:p>
        </p:txBody>
      </p:sp>
    </p:spTree>
    <p:extLst>
      <p:ext uri="{BB962C8B-B14F-4D97-AF65-F5344CB8AC3E}">
        <p14:creationId xmlns:p14="http://schemas.microsoft.com/office/powerpoint/2010/main" val="38186542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ourses.lumenlearning.com/ivytech-econ201-master/chapter/reading-rationality-and-self-interest/" TargetMode="External"/><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youtube.com/watch?v=laelK7NBnyo" TargetMode="External"/><Relationship Id="rId2" Type="http://schemas.openxmlformats.org/officeDocument/2006/relationships/slideLayout" Target="../slideLayouts/slideLayout7.xml"/><Relationship Id="rId1" Type="http://schemas.openxmlformats.org/officeDocument/2006/relationships/video" Target="https://www.youtube.com/embed/laelK7NBnyo?feature=oembed" TargetMode="Externa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hyperlink" Target="https://www.freestock.com/free-photos/businessman-virtual-reality-goggles-investigate-global-1037559970" TargetMode="External"/><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press.rebus.community/blueprint2/chapter/17-world-view-and-self-efficacy/" TargetMode="External"/><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pxhere.com/es/photo/970797" TargetMode="External"/><Relationship Id="rId7" Type="http://schemas.openxmlformats.org/officeDocument/2006/relationships/hyperlink" Target="https://www.pikist.com/free-photo-suqbm" TargetMode="External"/><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8.jpg"/><Relationship Id="rId5" Type="http://schemas.openxmlformats.org/officeDocument/2006/relationships/hyperlink" Target="https://www.publicdomainpictures.net/view-image.php?image=26367" TargetMode="External"/><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hyperlink" Target="https://www.flickr.com/photos/mamchenkov/273147949" TargetMode="External"/><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transitionofthoughts.com/2015/01/18/100-word-fiction-life-after-death/" TargetMode="External"/><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www.sikhnet.com/news/8-ancient-beliefs-now-backed-modern-science" TargetMode="External"/><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visionsinmymind.wordpress.com/2016/11/29/these-photos-prove-black-friday-is-the-true-american-bloodsport/" TargetMode="External"/><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wellcomecollection.org/articles/W1bqBSYAACYAqxCK" TargetMode="External"/><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naquem.blogspot.com/2014/11/dayaw-celebrating-rich-cultures-of.html" TargetMode="External"/><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7.xml"/><Relationship Id="rId1" Type="http://schemas.openxmlformats.org/officeDocument/2006/relationships/video" Target="https://www.youtube.com/embed/4zo0XIvxKo8?feature=oembed" TargetMode="External"/><Relationship Id="rId4" Type="http://schemas.openxmlformats.org/officeDocument/2006/relationships/hyperlink" Target="https://www.youtube.com/watch?v=4zo0XIvxKo8"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FNHZMeYQQYc" TargetMode="External"/><Relationship Id="rId2" Type="http://schemas.openxmlformats.org/officeDocument/2006/relationships/image" Target="../media/image18.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statue of a person&#10;&#10;Description automatically generated with low confidence">
            <a:extLst>
              <a:ext uri="{FF2B5EF4-FFF2-40B4-BE49-F238E27FC236}">
                <a16:creationId xmlns:a16="http://schemas.microsoft.com/office/drawing/2014/main" id="{4B5001AC-660C-B0AB-84AE-C962B3A96EE7}"/>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4602" b="812"/>
          <a:stretch/>
        </p:blipFill>
        <p:spPr>
          <a:xfrm>
            <a:off x="20" y="10"/>
            <a:ext cx="12191980" cy="6857990"/>
          </a:xfrm>
          <a:prstGeom prst="rect">
            <a:avLst/>
          </a:prstGeom>
        </p:spPr>
      </p:pic>
      <p:sp>
        <p:nvSpPr>
          <p:cNvPr id="11"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B33FC32D-E0B5-430B-823C-3ABFA6DED295}"/>
              </a:ext>
            </a:extLst>
          </p:cNvPr>
          <p:cNvSpPr>
            <a:spLocks noGrp="1"/>
          </p:cNvSpPr>
          <p:nvPr>
            <p:ph type="ctrTitle"/>
          </p:nvPr>
        </p:nvSpPr>
        <p:spPr>
          <a:xfrm>
            <a:off x="8022020" y="3125602"/>
            <a:ext cx="3852041" cy="1718779"/>
          </a:xfrm>
        </p:spPr>
        <p:txBody>
          <a:bodyPr>
            <a:normAutofit/>
          </a:bodyPr>
          <a:lstStyle/>
          <a:p>
            <a:r>
              <a:rPr lang="en-US" sz="5400" b="1" dirty="0">
                <a:latin typeface="Arial" panose="020B0604020202020204" pitchFamily="34" charset="0"/>
                <a:cs typeface="Arial" panose="020B0604020202020204" pitchFamily="34" charset="0"/>
              </a:rPr>
              <a:t>Thought &amp; Thinking</a:t>
            </a:r>
          </a:p>
        </p:txBody>
      </p:sp>
      <p:sp>
        <p:nvSpPr>
          <p:cNvPr id="3" name="Subtitle 2">
            <a:extLst>
              <a:ext uri="{FF2B5EF4-FFF2-40B4-BE49-F238E27FC236}">
                <a16:creationId xmlns:a16="http://schemas.microsoft.com/office/drawing/2014/main" id="{9F9DF4EE-3BB9-492A-9046-A1A46A4ECAC6}"/>
              </a:ext>
            </a:extLst>
          </p:cNvPr>
          <p:cNvSpPr>
            <a:spLocks noGrp="1"/>
          </p:cNvSpPr>
          <p:nvPr>
            <p:ph type="subTitle" idx="1"/>
          </p:nvPr>
        </p:nvSpPr>
        <p:spPr>
          <a:xfrm>
            <a:off x="9370503" y="5992194"/>
            <a:ext cx="1392042" cy="386338"/>
          </a:xfrm>
        </p:spPr>
        <p:txBody>
          <a:bodyPr>
            <a:normAutofit/>
          </a:bodyPr>
          <a:lstStyle/>
          <a:p>
            <a:r>
              <a:rPr lang="en-US" sz="2000" b="1" dirty="0"/>
              <a:t>Tucker, GA</a:t>
            </a:r>
          </a:p>
        </p:txBody>
      </p:sp>
      <p:cxnSp>
        <p:nvCxnSpPr>
          <p:cNvPr id="13" name="Straight Connector 12">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29017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3121808-49F9-382F-2D7F-480F1433B938}"/>
              </a:ext>
            </a:extLst>
          </p:cNvPr>
          <p:cNvSpPr txBox="1"/>
          <p:nvPr/>
        </p:nvSpPr>
        <p:spPr>
          <a:xfrm>
            <a:off x="2492138" y="5994358"/>
            <a:ext cx="7207724" cy="461665"/>
          </a:xfrm>
          <a:prstGeom prst="rect">
            <a:avLst/>
          </a:prstGeom>
          <a:noFill/>
        </p:spPr>
        <p:txBody>
          <a:bodyPr wrap="square">
            <a:spAutoFit/>
          </a:bodyPr>
          <a:lstStyle/>
          <a:p>
            <a:r>
              <a:rPr lang="en-US" sz="2400" b="1" dirty="0">
                <a:hlinkClick r:id="rId3"/>
              </a:rPr>
              <a:t>https://www.youtube.com/watch?v=laelK7NBnyo</a:t>
            </a:r>
            <a:r>
              <a:rPr lang="en-US" sz="2400" b="1" dirty="0"/>
              <a:t> </a:t>
            </a:r>
          </a:p>
        </p:txBody>
      </p:sp>
      <p:pic>
        <p:nvPicPr>
          <p:cNvPr id="8" name="Online Media 7" title="Intone the verses of God - Country Song Sing Along #revelation #countrymusic #godsword">
            <a:hlinkClick r:id="" action="ppaction://media"/>
            <a:extLst>
              <a:ext uri="{FF2B5EF4-FFF2-40B4-BE49-F238E27FC236}">
                <a16:creationId xmlns:a16="http://schemas.microsoft.com/office/drawing/2014/main" id="{128112F5-7669-B930-A082-71D42D97196C}"/>
              </a:ext>
            </a:extLst>
          </p:cNvPr>
          <p:cNvPicPr>
            <a:picLocks noRot="1" noChangeAspect="1"/>
          </p:cNvPicPr>
          <p:nvPr>
            <a:videoFile r:link="rId1"/>
          </p:nvPr>
        </p:nvPicPr>
        <p:blipFill>
          <a:blip r:embed="rId4"/>
          <a:stretch>
            <a:fillRect/>
          </a:stretch>
        </p:blipFill>
        <p:spPr>
          <a:xfrm>
            <a:off x="1206055" y="401977"/>
            <a:ext cx="9779889" cy="5525637"/>
          </a:xfrm>
          <a:prstGeom prst="rect">
            <a:avLst/>
          </a:prstGeom>
        </p:spPr>
      </p:pic>
    </p:spTree>
    <p:extLst>
      <p:ext uri="{BB962C8B-B14F-4D97-AF65-F5344CB8AC3E}">
        <p14:creationId xmlns:p14="http://schemas.microsoft.com/office/powerpoint/2010/main" val="3454516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12AD3460-9A1B-ED9F-9D14-6BDD6ED3652B}"/>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5153" r="2" b="2"/>
          <a:stretch/>
        </p:blipFill>
        <p:spPr>
          <a:xfrm>
            <a:off x="20" y="431"/>
            <a:ext cx="8115280" cy="6408311"/>
          </a:xfrm>
          <a:prstGeom prst="rect">
            <a:avLst/>
          </a:prstGeom>
        </p:spPr>
      </p:pic>
      <p:sp>
        <p:nvSpPr>
          <p:cNvPr id="3" name="TextBox 2">
            <a:extLst>
              <a:ext uri="{FF2B5EF4-FFF2-40B4-BE49-F238E27FC236}">
                <a16:creationId xmlns:a16="http://schemas.microsoft.com/office/drawing/2014/main" id="{D90F1741-FDE8-0C03-5413-DA3ECB1EB798}"/>
              </a:ext>
            </a:extLst>
          </p:cNvPr>
          <p:cNvSpPr txBox="1"/>
          <p:nvPr/>
        </p:nvSpPr>
        <p:spPr>
          <a:xfrm>
            <a:off x="8296099" y="967801"/>
            <a:ext cx="3715098" cy="4473141"/>
          </a:xfrm>
          <a:prstGeom prst="rect">
            <a:avLst/>
          </a:prstGeom>
        </p:spPr>
        <p:txBody>
          <a:bodyPr vert="horz" lIns="91440" tIns="45720" rIns="91440" bIns="45720" rtlCol="0">
            <a:noAutofit/>
          </a:bodyPr>
          <a:lstStyle/>
          <a:p>
            <a:pPr marR="0">
              <a:spcBef>
                <a:spcPts val="0"/>
              </a:spcBef>
              <a:spcAft>
                <a:spcPts val="800"/>
              </a:spcAft>
              <a:tabLst>
                <a:tab pos="5943600" algn="r"/>
              </a:tabLst>
            </a:pPr>
            <a:r>
              <a:rPr lang="en-US" sz="2100" b="1" dirty="0">
                <a:effectLst/>
              </a:rPr>
              <a:t>All blessings are divine in origin, but none can be compared with this power of intellectual investigation and research, which is an eternal gift producing fruits of unending delight. Man is ever partaking of these fruits. All other blessings are temporary; this is an everlasting possession.</a:t>
            </a:r>
            <a:endParaRPr lang="en-US" sz="2100" dirty="0">
              <a:effectLst/>
            </a:endParaRPr>
          </a:p>
          <a:p>
            <a:pPr marR="0" algn="r">
              <a:spcBef>
                <a:spcPts val="0"/>
              </a:spcBef>
              <a:spcAft>
                <a:spcPts val="0"/>
              </a:spcAft>
              <a:tabLst>
                <a:tab pos="5943600" algn="r"/>
              </a:tabLst>
            </a:pPr>
            <a:r>
              <a:rPr lang="en-US" sz="1700" b="1" dirty="0">
                <a:effectLst/>
              </a:rPr>
              <a:t>‘Abdu’l-Bahá, </a:t>
            </a:r>
            <a:endParaRPr lang="en-US" sz="1700" dirty="0">
              <a:effectLst/>
            </a:endParaRPr>
          </a:p>
          <a:p>
            <a:pPr marR="0" algn="r">
              <a:spcBef>
                <a:spcPts val="0"/>
              </a:spcBef>
              <a:spcAft>
                <a:spcPts val="0"/>
              </a:spcAft>
              <a:tabLst>
                <a:tab pos="5943600" algn="r"/>
              </a:tabLst>
            </a:pPr>
            <a:r>
              <a:rPr lang="en-US" sz="1700" b="1" i="1" dirty="0">
                <a:effectLst/>
              </a:rPr>
              <a:t>Promulgation of Universal Peace</a:t>
            </a:r>
            <a:r>
              <a:rPr lang="en-US" sz="1700" b="1" dirty="0">
                <a:effectLst/>
              </a:rPr>
              <a:t>, p. 50</a:t>
            </a:r>
            <a:endParaRPr lang="en-US" sz="1700" dirty="0">
              <a:effectLst/>
            </a:endParaRPr>
          </a:p>
        </p:txBody>
      </p:sp>
      <p:sp>
        <p:nvSpPr>
          <p:cNvPr id="11" name="Rectangle 10">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852256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4AF9B17-FBAF-70A1-7F45-74EC66DD976B}"/>
              </a:ext>
            </a:extLst>
          </p:cNvPr>
          <p:cNvSpPr txBox="1"/>
          <p:nvPr/>
        </p:nvSpPr>
        <p:spPr>
          <a:xfrm>
            <a:off x="534057" y="3120462"/>
            <a:ext cx="4243589" cy="2264513"/>
          </a:xfrm>
          <a:prstGeom prst="rect">
            <a:avLst/>
          </a:prstGeom>
        </p:spPr>
        <p:txBody>
          <a:bodyPr vert="horz" lIns="91440" tIns="45720" rIns="91440" bIns="45720" rtlCol="0">
            <a:normAutofit/>
          </a:bodyPr>
          <a:lstStyle/>
          <a:p>
            <a:pPr marR="0">
              <a:spcBef>
                <a:spcPts val="0"/>
              </a:spcBef>
            </a:pPr>
            <a:r>
              <a:rPr lang="en-US" sz="2800" b="1" dirty="0">
                <a:effectLst/>
              </a:rPr>
              <a:t>Let your vision be world-embracing, rather than confined to your own self.</a:t>
            </a:r>
            <a:endParaRPr lang="en-US" sz="2800" dirty="0">
              <a:effectLst/>
            </a:endParaRPr>
          </a:p>
          <a:p>
            <a:pPr marR="0" algn="r">
              <a:spcBef>
                <a:spcPts val="0"/>
              </a:spcBef>
            </a:pPr>
            <a:r>
              <a:rPr lang="en-US" sz="2200" b="1" dirty="0">
                <a:effectLst/>
              </a:rPr>
              <a:t>Bahá’u’lláh, </a:t>
            </a:r>
          </a:p>
          <a:p>
            <a:pPr marR="0" algn="r">
              <a:spcBef>
                <a:spcPts val="0"/>
              </a:spcBef>
            </a:pPr>
            <a:r>
              <a:rPr lang="en-US" sz="2200" b="1" i="1" dirty="0">
                <a:effectLst/>
              </a:rPr>
              <a:t>Tablets of Bahá’u’lláh</a:t>
            </a:r>
            <a:r>
              <a:rPr lang="en-US" sz="2200" b="1" dirty="0">
                <a:effectLst/>
              </a:rPr>
              <a:t>, p. 87</a:t>
            </a:r>
            <a:endParaRPr lang="en-US" sz="2200" dirty="0">
              <a:effectLst/>
            </a:endParaRPr>
          </a:p>
        </p:txBody>
      </p:sp>
      <p:pic>
        <p:nvPicPr>
          <p:cNvPr id="4" name="Picture 3" descr="A close up of a person's eye&#10;&#10;Description automatically generated">
            <a:extLst>
              <a:ext uri="{FF2B5EF4-FFF2-40B4-BE49-F238E27FC236}">
                <a16:creationId xmlns:a16="http://schemas.microsoft.com/office/drawing/2014/main" id="{912996F0-3D05-E8F6-DD7C-ADBA97B69D4B}"/>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5503" r="18328"/>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6265091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0508162D-C04A-9249-163A-C6C0512BCF58}"/>
              </a:ext>
            </a:extLst>
          </p:cNvPr>
          <p:cNvPicPr>
            <a:picLocks noChangeAspect="1"/>
          </p:cNvPicPr>
          <p:nvPr/>
        </p:nvPicPr>
        <p:blipFill rotWithShape="1">
          <a:blip r:embed="rId2"/>
          <a:srcRect l="5884" r="-1" b="-1"/>
          <a:stretch/>
        </p:blipFill>
        <p:spPr>
          <a:xfrm>
            <a:off x="1" y="10"/>
            <a:ext cx="9669642" cy="6857990"/>
          </a:xfrm>
          <a:prstGeom prst="rect">
            <a:avLst/>
          </a:prstGeom>
        </p:spPr>
      </p:pic>
      <p:sp>
        <p:nvSpPr>
          <p:cNvPr id="10" name="Rectangle 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C9E3A52F-B69A-1395-5AEB-1415173653EC}"/>
              </a:ext>
            </a:extLst>
          </p:cNvPr>
          <p:cNvSpPr txBox="1"/>
          <p:nvPr/>
        </p:nvSpPr>
        <p:spPr>
          <a:xfrm>
            <a:off x="8658508" y="524983"/>
            <a:ext cx="3231931" cy="5808034"/>
          </a:xfrm>
          <a:prstGeom prst="rect">
            <a:avLst/>
          </a:prstGeom>
        </p:spPr>
        <p:txBody>
          <a:bodyPr vert="horz" lIns="91440" tIns="45720" rIns="91440" bIns="45720" rtlCol="0">
            <a:normAutofit/>
          </a:bodyPr>
          <a:lstStyle/>
          <a:p>
            <a:r>
              <a:rPr lang="en-US" sz="2100" b="1" dirty="0"/>
              <a:t>Likewise the Holy Spirit is the very cause of the life of man; without the Holy Spirit he would have no intellect, he would be unable to acquire his scientific knowledge by which his great influence over the rest of creation is gained. The illumination of the Holy Spirit gives to man the power of thought, and enables him to make discoveries by which he bends the laws of nature to his will.</a:t>
            </a:r>
          </a:p>
          <a:p>
            <a:pPr algn="r"/>
            <a:r>
              <a:rPr lang="en-US" sz="1700" b="1" dirty="0"/>
              <a:t>‘Abdu’l-Bahá, </a:t>
            </a:r>
          </a:p>
          <a:p>
            <a:pPr algn="r"/>
            <a:r>
              <a:rPr lang="en-US" sz="1700" b="1" i="1" dirty="0"/>
              <a:t>Paris Talks</a:t>
            </a:r>
            <a:r>
              <a:rPr lang="en-US" sz="1700" b="1" dirty="0"/>
              <a:t>, 17.10</a:t>
            </a:r>
          </a:p>
        </p:txBody>
      </p:sp>
    </p:spTree>
    <p:extLst>
      <p:ext uri="{BB962C8B-B14F-4D97-AF65-F5344CB8AC3E}">
        <p14:creationId xmlns:p14="http://schemas.microsoft.com/office/powerpoint/2010/main" val="28791105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AD96FDFD-4E42-4A06-B8B5-768A1DB9C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3F7CC8B2-AE20-4369-1E9C-898E81E4FA90}"/>
              </a:ext>
            </a:extLst>
          </p:cNvPr>
          <p:cNvSpPr txBox="1"/>
          <p:nvPr/>
        </p:nvSpPr>
        <p:spPr>
          <a:xfrm>
            <a:off x="866495" y="966580"/>
            <a:ext cx="4739942" cy="5139833"/>
          </a:xfrm>
          <a:prstGeom prst="rect">
            <a:avLst/>
          </a:prstGeom>
        </p:spPr>
        <p:txBody>
          <a:bodyPr vert="horz" lIns="91440" tIns="45720" rIns="91440" bIns="45720" rtlCol="0">
            <a:noAutofit/>
          </a:bodyPr>
          <a:lstStyle/>
          <a:p>
            <a:r>
              <a:rPr lang="en-US" sz="2000" b="1" dirty="0"/>
              <a:t>All created things are captives of nature and subject to its laws. They cannot transgress the control of these laws in one detail or particular. The infinite starry worlds and heavenly bodies are nature's obedient subjects. The earth and its myriad organisms, all minerals, plants and animals are thralls of its dominion. But man through the exercise of his scientific, intellectual power can rise out of this condition, can modify, change and control nature according to his own wishes and uses. Science, so to speak, is the breaker of the laws of nature. </a:t>
            </a:r>
          </a:p>
          <a:p>
            <a:pPr algn="r"/>
            <a:r>
              <a:rPr lang="en-US" sz="2000" b="1" dirty="0"/>
              <a:t>‘Abdu’l-Bahá </a:t>
            </a:r>
          </a:p>
          <a:p>
            <a:pPr algn="r"/>
            <a:r>
              <a:rPr lang="en-US" sz="2000" b="1" i="1" dirty="0"/>
              <a:t>Promulgation of Universal Peace</a:t>
            </a:r>
            <a:r>
              <a:rPr lang="en-US" sz="2000" b="1" dirty="0"/>
              <a:t>, p. 30 </a:t>
            </a:r>
          </a:p>
        </p:txBody>
      </p:sp>
      <p:pic>
        <p:nvPicPr>
          <p:cNvPr id="4" name="Picture 3" descr="A group of different colored rocks&#10;&#10;Description automatically generated">
            <a:extLst>
              <a:ext uri="{FF2B5EF4-FFF2-40B4-BE49-F238E27FC236}">
                <a16:creationId xmlns:a16="http://schemas.microsoft.com/office/drawing/2014/main" id="{5A5B0D32-E251-8D68-0220-D6D688AF8F51}"/>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114" r="20128" b="-1"/>
          <a:stretch/>
        </p:blipFill>
        <p:spPr>
          <a:xfrm>
            <a:off x="8452968" y="3681465"/>
            <a:ext cx="3747932" cy="3176541"/>
          </a:xfrm>
          <a:custGeom>
            <a:avLst/>
            <a:gdLst/>
            <a:ahLst/>
            <a:cxnLst/>
            <a:rect l="l" t="t" r="r" b="b"/>
            <a:pathLst>
              <a:path w="3747932" h="3176541">
                <a:moveTo>
                  <a:pt x="3239865" y="21"/>
                </a:moveTo>
                <a:cubicBezTo>
                  <a:pt x="3261821" y="112"/>
                  <a:pt x="3278837" y="498"/>
                  <a:pt x="3290337" y="938"/>
                </a:cubicBezTo>
                <a:cubicBezTo>
                  <a:pt x="3401766" y="5376"/>
                  <a:pt x="3510165" y="23128"/>
                  <a:pt x="3616543" y="49449"/>
                </a:cubicBezTo>
                <a:lnTo>
                  <a:pt x="3747932" y="87091"/>
                </a:lnTo>
                <a:lnTo>
                  <a:pt x="3747932" y="3176541"/>
                </a:lnTo>
                <a:lnTo>
                  <a:pt x="401358" y="3176541"/>
                </a:lnTo>
                <a:lnTo>
                  <a:pt x="398780" y="3136258"/>
                </a:lnTo>
                <a:cubicBezTo>
                  <a:pt x="400956" y="3079023"/>
                  <a:pt x="437945" y="3052703"/>
                  <a:pt x="483325" y="3030665"/>
                </a:cubicBezTo>
                <a:cubicBezTo>
                  <a:pt x="498866" y="3023015"/>
                  <a:pt x="520932" y="3023320"/>
                  <a:pt x="526840" y="2999447"/>
                </a:cubicBezTo>
                <a:cubicBezTo>
                  <a:pt x="501352" y="2976798"/>
                  <a:pt x="470270" y="2995161"/>
                  <a:pt x="442916" y="2988735"/>
                </a:cubicBezTo>
                <a:cubicBezTo>
                  <a:pt x="420228" y="2983533"/>
                  <a:pt x="382618" y="2986286"/>
                  <a:pt x="413701" y="2944662"/>
                </a:cubicBezTo>
                <a:cubicBezTo>
                  <a:pt x="422716" y="2932726"/>
                  <a:pt x="412147" y="2923542"/>
                  <a:pt x="400645" y="2922625"/>
                </a:cubicBezTo>
                <a:cubicBezTo>
                  <a:pt x="308644" y="2913137"/>
                  <a:pt x="350915" y="2828968"/>
                  <a:pt x="321386" y="2784590"/>
                </a:cubicBezTo>
                <a:cubicBezTo>
                  <a:pt x="313307" y="2772348"/>
                  <a:pt x="322010" y="2751230"/>
                  <a:pt x="334753" y="2746027"/>
                </a:cubicBezTo>
                <a:cubicBezTo>
                  <a:pt x="416187" y="2711746"/>
                  <a:pt x="427377" y="2630027"/>
                  <a:pt x="466852" y="2559632"/>
                </a:cubicBezTo>
                <a:cubicBezTo>
                  <a:pt x="423957" y="2531782"/>
                  <a:pt x="372673" y="2525661"/>
                  <a:pt x="326361" y="2507602"/>
                </a:cubicBezTo>
                <a:cubicBezTo>
                  <a:pt x="278183" y="2488626"/>
                  <a:pt x="278183" y="2474547"/>
                  <a:pt x="317968" y="2419457"/>
                </a:cubicBezTo>
                <a:cubicBezTo>
                  <a:pt x="214465" y="2407519"/>
                  <a:pt x="214465" y="2407519"/>
                  <a:pt x="246479" y="2320903"/>
                </a:cubicBezTo>
                <a:cubicBezTo>
                  <a:pt x="159758" y="2312945"/>
                  <a:pt x="102570" y="2271933"/>
                  <a:pt x="89205" y="2182255"/>
                </a:cubicBezTo>
                <a:cubicBezTo>
                  <a:pt x="82677" y="2138795"/>
                  <a:pt x="43514" y="2118290"/>
                  <a:pt x="0" y="2089213"/>
                </a:cubicBezTo>
                <a:cubicBezTo>
                  <a:pt x="54081" y="2061053"/>
                  <a:pt x="90759" y="2002290"/>
                  <a:pt x="153855" y="2064423"/>
                </a:cubicBezTo>
                <a:cubicBezTo>
                  <a:pt x="176855" y="2087070"/>
                  <a:pt x="174683" y="2058300"/>
                  <a:pt x="177788" y="2050037"/>
                </a:cubicBezTo>
                <a:cubicBezTo>
                  <a:pt x="185247" y="2029838"/>
                  <a:pt x="169707" y="2016369"/>
                  <a:pt x="159450" y="2001067"/>
                </a:cubicBezTo>
                <a:cubicBezTo>
                  <a:pt x="149504" y="1985763"/>
                  <a:pt x="137691" y="1969543"/>
                  <a:pt x="134895" y="1952400"/>
                </a:cubicBezTo>
                <a:cubicBezTo>
                  <a:pt x="133031" y="1940465"/>
                  <a:pt x="142044" y="1923021"/>
                  <a:pt x="151990" y="1914144"/>
                </a:cubicBezTo>
                <a:cubicBezTo>
                  <a:pt x="204209" y="1867316"/>
                  <a:pt x="173127" y="1762030"/>
                  <a:pt x="271969" y="1748562"/>
                </a:cubicBezTo>
                <a:cubicBezTo>
                  <a:pt x="316415" y="1742443"/>
                  <a:pt x="337860" y="1703878"/>
                  <a:pt x="370497" y="1682760"/>
                </a:cubicBezTo>
                <a:cubicBezTo>
                  <a:pt x="483946" y="1608999"/>
                  <a:pt x="559787" y="1514119"/>
                  <a:pt x="594908" y="1383735"/>
                </a:cubicBezTo>
                <a:cubicBezTo>
                  <a:pt x="604543" y="1347620"/>
                  <a:pt x="641532" y="1318542"/>
                  <a:pt x="665465" y="1286713"/>
                </a:cubicBezTo>
                <a:cubicBezTo>
                  <a:pt x="653963" y="1263452"/>
                  <a:pt x="591178" y="1313647"/>
                  <a:pt x="613246" y="1252435"/>
                </a:cubicBezTo>
                <a:cubicBezTo>
                  <a:pt x="630030" y="1206524"/>
                  <a:pt x="672925" y="1178060"/>
                  <a:pt x="713332" y="1150820"/>
                </a:cubicBezTo>
                <a:cubicBezTo>
                  <a:pt x="759333" y="1119908"/>
                  <a:pt x="810307" y="1095117"/>
                  <a:pt x="831133" y="1037883"/>
                </a:cubicBezTo>
                <a:cubicBezTo>
                  <a:pt x="835485" y="1025640"/>
                  <a:pt x="849470" y="1012785"/>
                  <a:pt x="861903" y="1007887"/>
                </a:cubicBezTo>
                <a:cubicBezTo>
                  <a:pt x="1469751" y="63584"/>
                  <a:pt x="2910527" y="-1353"/>
                  <a:pt x="3239865" y="21"/>
                </a:cubicBezTo>
                <a:close/>
              </a:path>
            </a:pathLst>
          </a:custGeom>
        </p:spPr>
      </p:pic>
      <p:pic>
        <p:nvPicPr>
          <p:cNvPr id="6" name="Picture 5" descr="A close-up of a garden&#10;&#10;Description automatically generated">
            <a:extLst>
              <a:ext uri="{FF2B5EF4-FFF2-40B4-BE49-F238E27FC236}">
                <a16:creationId xmlns:a16="http://schemas.microsoft.com/office/drawing/2014/main" id="{8F39AACA-A1E8-C5DB-38D7-9AAE3FB95C5E}"/>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23963" r="9632" b="2"/>
          <a:stretch/>
        </p:blipFill>
        <p:spPr>
          <a:xfrm>
            <a:off x="5606437" y="2590951"/>
            <a:ext cx="3458367" cy="3476265"/>
          </a:xfrm>
          <a:custGeom>
            <a:avLst/>
            <a:gdLst/>
            <a:ahLst/>
            <a:cxnLst/>
            <a:rect l="l" t="t" r="r" b="b"/>
            <a:pathLst>
              <a:path w="3458367" h="3476265">
                <a:moveTo>
                  <a:pt x="549716" y="15"/>
                </a:moveTo>
                <a:cubicBezTo>
                  <a:pt x="557611" y="271"/>
                  <a:pt x="565778" y="3856"/>
                  <a:pt x="573176" y="4995"/>
                </a:cubicBezTo>
                <a:cubicBezTo>
                  <a:pt x="736504" y="30493"/>
                  <a:pt x="899830" y="58040"/>
                  <a:pt x="1063336" y="82398"/>
                </a:cubicBezTo>
                <a:cubicBezTo>
                  <a:pt x="1216195" y="105163"/>
                  <a:pt x="1370136" y="110398"/>
                  <a:pt x="1523717" y="122237"/>
                </a:cubicBezTo>
                <a:cubicBezTo>
                  <a:pt x="1709602" y="136580"/>
                  <a:pt x="1895127" y="156841"/>
                  <a:pt x="2079929" y="188711"/>
                </a:cubicBezTo>
                <a:cubicBezTo>
                  <a:pt x="2208244" y="211023"/>
                  <a:pt x="2337823" y="226502"/>
                  <a:pt x="2467943" y="208745"/>
                </a:cubicBezTo>
                <a:cubicBezTo>
                  <a:pt x="2474439" y="207834"/>
                  <a:pt x="2481839" y="204876"/>
                  <a:pt x="2487253" y="207834"/>
                </a:cubicBezTo>
                <a:cubicBezTo>
                  <a:pt x="2550419" y="241073"/>
                  <a:pt x="2619357" y="217168"/>
                  <a:pt x="2684869" y="238113"/>
                </a:cubicBezTo>
                <a:cubicBezTo>
                  <a:pt x="2668085" y="318930"/>
                  <a:pt x="2596077" y="312327"/>
                  <a:pt x="2555471" y="368331"/>
                </a:cubicBezTo>
                <a:cubicBezTo>
                  <a:pt x="2621704" y="390639"/>
                  <a:pt x="2681259" y="413178"/>
                  <a:pt x="2741717" y="430023"/>
                </a:cubicBezTo>
                <a:cubicBezTo>
                  <a:pt x="2805785" y="447780"/>
                  <a:pt x="2860106" y="495816"/>
                  <a:pt x="2922728" y="517216"/>
                </a:cubicBezTo>
                <a:cubicBezTo>
                  <a:pt x="2936085" y="521769"/>
                  <a:pt x="2952146" y="537704"/>
                  <a:pt x="2956838" y="553184"/>
                </a:cubicBezTo>
                <a:cubicBezTo>
                  <a:pt x="2971997" y="603269"/>
                  <a:pt x="3274647" y="743732"/>
                  <a:pt x="3238914" y="788350"/>
                </a:cubicBezTo>
                <a:cubicBezTo>
                  <a:pt x="3224116" y="806791"/>
                  <a:pt x="3204986" y="819994"/>
                  <a:pt x="3184953" y="838207"/>
                </a:cubicBezTo>
                <a:cubicBezTo>
                  <a:pt x="3215093" y="872582"/>
                  <a:pt x="3249020" y="887608"/>
                  <a:pt x="3285115" y="897852"/>
                </a:cubicBezTo>
                <a:cubicBezTo>
                  <a:pt x="3295944" y="901039"/>
                  <a:pt x="3306591" y="907413"/>
                  <a:pt x="3307674" y="922894"/>
                </a:cubicBezTo>
                <a:cubicBezTo>
                  <a:pt x="3308757" y="939056"/>
                  <a:pt x="3297748" y="945429"/>
                  <a:pt x="3288544" y="952944"/>
                </a:cubicBezTo>
                <a:cubicBezTo>
                  <a:pt x="3275731" y="963415"/>
                  <a:pt x="3263278" y="972523"/>
                  <a:pt x="3247036" y="973888"/>
                </a:cubicBezTo>
                <a:cubicBezTo>
                  <a:pt x="3220325" y="975937"/>
                  <a:pt x="3207513" y="1005076"/>
                  <a:pt x="3191993" y="1026930"/>
                </a:cubicBezTo>
                <a:cubicBezTo>
                  <a:pt x="3183330" y="1039224"/>
                  <a:pt x="3178998" y="1064037"/>
                  <a:pt x="3194157" y="1068363"/>
                </a:cubicBezTo>
                <a:cubicBezTo>
                  <a:pt x="3230613" y="1078837"/>
                  <a:pt x="3227725" y="1109114"/>
                  <a:pt x="3226824" y="1143489"/>
                </a:cubicBezTo>
                <a:cubicBezTo>
                  <a:pt x="3225560" y="1186061"/>
                  <a:pt x="3204083" y="1205638"/>
                  <a:pt x="3177734" y="1222030"/>
                </a:cubicBezTo>
                <a:cubicBezTo>
                  <a:pt x="3168711" y="1227720"/>
                  <a:pt x="3155898" y="1227493"/>
                  <a:pt x="3152469" y="1245250"/>
                </a:cubicBezTo>
                <a:cubicBezTo>
                  <a:pt x="3167267" y="1262097"/>
                  <a:pt x="3185314" y="1248439"/>
                  <a:pt x="3201197" y="1253218"/>
                </a:cubicBezTo>
                <a:cubicBezTo>
                  <a:pt x="3214370" y="1257088"/>
                  <a:pt x="3236208" y="1255040"/>
                  <a:pt x="3218160" y="1286000"/>
                </a:cubicBezTo>
                <a:cubicBezTo>
                  <a:pt x="3212926" y="1294878"/>
                  <a:pt x="3219062" y="1301709"/>
                  <a:pt x="3225741" y="1302392"/>
                </a:cubicBezTo>
                <a:cubicBezTo>
                  <a:pt x="3279159" y="1309449"/>
                  <a:pt x="3254615" y="1372054"/>
                  <a:pt x="3271761" y="1405063"/>
                </a:cubicBezTo>
                <a:cubicBezTo>
                  <a:pt x="3276452" y="1414169"/>
                  <a:pt x="3271399" y="1429877"/>
                  <a:pt x="3263999" y="1433747"/>
                </a:cubicBezTo>
                <a:cubicBezTo>
                  <a:pt x="3216716" y="1459245"/>
                  <a:pt x="3210220" y="1520028"/>
                  <a:pt x="3187299" y="1572389"/>
                </a:cubicBezTo>
                <a:cubicBezTo>
                  <a:pt x="3212205" y="1593104"/>
                  <a:pt x="3241982" y="1597657"/>
                  <a:pt x="3268872" y="1611089"/>
                </a:cubicBezTo>
                <a:cubicBezTo>
                  <a:pt x="3296846" y="1625204"/>
                  <a:pt x="3296846" y="1635676"/>
                  <a:pt x="3273746" y="1676653"/>
                </a:cubicBezTo>
                <a:cubicBezTo>
                  <a:pt x="3333842" y="1685532"/>
                  <a:pt x="3333842" y="1685532"/>
                  <a:pt x="3315254" y="1749957"/>
                </a:cubicBezTo>
                <a:cubicBezTo>
                  <a:pt x="3365607" y="1755877"/>
                  <a:pt x="3398812" y="1786382"/>
                  <a:pt x="3406572" y="1853085"/>
                </a:cubicBezTo>
                <a:cubicBezTo>
                  <a:pt x="3410362" y="1885411"/>
                  <a:pt x="3433101" y="1900663"/>
                  <a:pt x="3458367" y="1922291"/>
                </a:cubicBezTo>
                <a:cubicBezTo>
                  <a:pt x="3426966" y="1943236"/>
                  <a:pt x="3405669" y="1986945"/>
                  <a:pt x="3369034" y="1940730"/>
                </a:cubicBezTo>
                <a:cubicBezTo>
                  <a:pt x="3355680" y="1923885"/>
                  <a:pt x="3356941" y="1945284"/>
                  <a:pt x="3355138" y="1951430"/>
                </a:cubicBezTo>
                <a:cubicBezTo>
                  <a:pt x="3350807" y="1966455"/>
                  <a:pt x="3359830" y="1976472"/>
                  <a:pt x="3365786" y="1987854"/>
                </a:cubicBezTo>
                <a:cubicBezTo>
                  <a:pt x="3371561" y="1999237"/>
                  <a:pt x="3378420" y="2011302"/>
                  <a:pt x="3380043" y="2024054"/>
                </a:cubicBezTo>
                <a:cubicBezTo>
                  <a:pt x="3381125" y="2032931"/>
                  <a:pt x="3375892" y="2045905"/>
                  <a:pt x="3370117" y="2052509"/>
                </a:cubicBezTo>
                <a:cubicBezTo>
                  <a:pt x="3339797" y="2087340"/>
                  <a:pt x="3357844" y="2165652"/>
                  <a:pt x="3300454" y="2175670"/>
                </a:cubicBezTo>
                <a:cubicBezTo>
                  <a:pt x="3274647" y="2180221"/>
                  <a:pt x="3262195" y="2208906"/>
                  <a:pt x="3243246" y="2224614"/>
                </a:cubicBezTo>
                <a:cubicBezTo>
                  <a:pt x="3177374" y="2279478"/>
                  <a:pt x="3133338" y="2350051"/>
                  <a:pt x="3112946" y="2447031"/>
                </a:cubicBezTo>
                <a:cubicBezTo>
                  <a:pt x="3107352" y="2473894"/>
                  <a:pt x="3085875" y="2495522"/>
                  <a:pt x="3071979" y="2519197"/>
                </a:cubicBezTo>
                <a:cubicBezTo>
                  <a:pt x="3078657" y="2536499"/>
                  <a:pt x="3115112" y="2499164"/>
                  <a:pt x="3102298" y="2544694"/>
                </a:cubicBezTo>
                <a:cubicBezTo>
                  <a:pt x="3092553" y="2578843"/>
                  <a:pt x="3067647" y="2600014"/>
                  <a:pt x="3044185" y="2620276"/>
                </a:cubicBezTo>
                <a:cubicBezTo>
                  <a:pt x="3017476" y="2643268"/>
                  <a:pt x="2987879" y="2661708"/>
                  <a:pt x="2975787" y="2704279"/>
                </a:cubicBezTo>
                <a:cubicBezTo>
                  <a:pt x="2973260" y="2713386"/>
                  <a:pt x="2965140" y="2722947"/>
                  <a:pt x="2957921" y="2726591"/>
                </a:cubicBezTo>
                <a:cubicBezTo>
                  <a:pt x="2581458" y="3475797"/>
                  <a:pt x="1654740" y="3480805"/>
                  <a:pt x="1547901" y="3475568"/>
                </a:cubicBezTo>
                <a:cubicBezTo>
                  <a:pt x="1418503" y="3468966"/>
                  <a:pt x="1296143" y="3422753"/>
                  <a:pt x="1176132" y="3365156"/>
                </a:cubicBezTo>
                <a:cubicBezTo>
                  <a:pt x="1125418" y="3340797"/>
                  <a:pt x="1078316" y="3306195"/>
                  <a:pt x="1029045" y="3279332"/>
                </a:cubicBezTo>
                <a:cubicBezTo>
                  <a:pt x="961009" y="3242223"/>
                  <a:pt x="908492" y="3171424"/>
                  <a:pt x="840634" y="3141601"/>
                </a:cubicBezTo>
                <a:cubicBezTo>
                  <a:pt x="770793" y="3110867"/>
                  <a:pt x="711057" y="3054638"/>
                  <a:pt x="639229" y="3030734"/>
                </a:cubicBezTo>
                <a:cubicBezTo>
                  <a:pt x="601330" y="3017985"/>
                  <a:pt x="564695" y="2994993"/>
                  <a:pt x="570649" y="2929200"/>
                </a:cubicBezTo>
                <a:cubicBezTo>
                  <a:pt x="572274" y="2910532"/>
                  <a:pt x="562349" y="2895282"/>
                  <a:pt x="546647" y="2900745"/>
                </a:cubicBezTo>
                <a:cubicBezTo>
                  <a:pt x="516690" y="2910989"/>
                  <a:pt x="503154" y="2883898"/>
                  <a:pt x="486550" y="2863636"/>
                </a:cubicBezTo>
                <a:cubicBezTo>
                  <a:pt x="456953" y="2827667"/>
                  <a:pt x="428801" y="2789422"/>
                  <a:pt x="381697" y="2783503"/>
                </a:cubicBezTo>
                <a:cubicBezTo>
                  <a:pt x="390720" y="2755272"/>
                  <a:pt x="406060" y="2759371"/>
                  <a:pt x="420137" y="2765290"/>
                </a:cubicBezTo>
                <a:cubicBezTo>
                  <a:pt x="457133" y="2780772"/>
                  <a:pt x="493769" y="2798300"/>
                  <a:pt x="530765" y="2813781"/>
                </a:cubicBezTo>
                <a:cubicBezTo>
                  <a:pt x="554948" y="2823799"/>
                  <a:pt x="578952" y="2837912"/>
                  <a:pt x="611257" y="2826755"/>
                </a:cubicBezTo>
                <a:cubicBezTo>
                  <a:pt x="583463" y="2769843"/>
                  <a:pt x="536180" y="2759598"/>
                  <a:pt x="497920" y="2742071"/>
                </a:cubicBezTo>
                <a:cubicBezTo>
                  <a:pt x="450096" y="2719988"/>
                  <a:pt x="421942" y="2678326"/>
                  <a:pt x="388193" y="2631885"/>
                </a:cubicBezTo>
                <a:cubicBezTo>
                  <a:pt x="423386" y="2620730"/>
                  <a:pt x="445223" y="2654879"/>
                  <a:pt x="472834" y="2653056"/>
                </a:cubicBezTo>
                <a:cubicBezTo>
                  <a:pt x="474279" y="2647140"/>
                  <a:pt x="476804" y="2638488"/>
                  <a:pt x="476444" y="2638259"/>
                </a:cubicBezTo>
                <a:cubicBezTo>
                  <a:pt x="431326" y="2612763"/>
                  <a:pt x="410211" y="2564956"/>
                  <a:pt x="403173" y="2507131"/>
                </a:cubicBezTo>
                <a:cubicBezTo>
                  <a:pt x="399563" y="2477310"/>
                  <a:pt x="383140" y="2467976"/>
                  <a:pt x="366897" y="2454316"/>
                </a:cubicBezTo>
                <a:cubicBezTo>
                  <a:pt x="310230" y="2405826"/>
                  <a:pt x="250314" y="2361890"/>
                  <a:pt x="203752" y="2295188"/>
                </a:cubicBezTo>
                <a:cubicBezTo>
                  <a:pt x="257532" y="2304066"/>
                  <a:pt x="300665" y="2347547"/>
                  <a:pt x="358597" y="2366215"/>
                </a:cubicBezTo>
                <a:cubicBezTo>
                  <a:pt x="312577" y="2292910"/>
                  <a:pt x="253020" y="2255803"/>
                  <a:pt x="198698" y="2211409"/>
                </a:cubicBezTo>
                <a:cubicBezTo>
                  <a:pt x="173974" y="2191149"/>
                  <a:pt x="151055" y="2165197"/>
                  <a:pt x="121097" y="2154269"/>
                </a:cubicBezTo>
                <a:cubicBezTo>
                  <a:pt x="110448" y="2150400"/>
                  <a:pt x="92943" y="2142204"/>
                  <a:pt x="101425" y="2120577"/>
                </a:cubicBezTo>
                <a:cubicBezTo>
                  <a:pt x="108643" y="2102593"/>
                  <a:pt x="122900" y="2108055"/>
                  <a:pt x="135895" y="2113292"/>
                </a:cubicBezTo>
                <a:cubicBezTo>
                  <a:pt x="167116" y="2126269"/>
                  <a:pt x="199421" y="2126495"/>
                  <a:pt x="241652" y="2126269"/>
                </a:cubicBezTo>
                <a:cubicBezTo>
                  <a:pt x="206279" y="2066851"/>
                  <a:pt x="141489" y="2084608"/>
                  <a:pt x="111170" y="2022231"/>
                </a:cubicBezTo>
                <a:cubicBezTo>
                  <a:pt x="149069" y="2011302"/>
                  <a:pt x="178305" y="2033841"/>
                  <a:pt x="208987" y="2038166"/>
                </a:cubicBezTo>
                <a:cubicBezTo>
                  <a:pt x="236777" y="2042036"/>
                  <a:pt x="243636" y="2031565"/>
                  <a:pt x="237139" y="1997188"/>
                </a:cubicBezTo>
                <a:cubicBezTo>
                  <a:pt x="227034" y="1943690"/>
                  <a:pt x="242193" y="1916371"/>
                  <a:pt x="282618" y="1930941"/>
                </a:cubicBezTo>
                <a:cubicBezTo>
                  <a:pt x="320155" y="1944601"/>
                  <a:pt x="324125" y="1924568"/>
                  <a:pt x="314019" y="1894062"/>
                </a:cubicBezTo>
                <a:cubicBezTo>
                  <a:pt x="299582" y="1849671"/>
                  <a:pt x="316004" y="1815295"/>
                  <a:pt x="327194" y="1777960"/>
                </a:cubicBezTo>
                <a:cubicBezTo>
                  <a:pt x="344339" y="1721045"/>
                  <a:pt x="337121" y="1693272"/>
                  <a:pt x="300123" y="1650929"/>
                </a:cubicBezTo>
                <a:cubicBezTo>
                  <a:pt x="279370" y="1627251"/>
                  <a:pt x="256992" y="1607219"/>
                  <a:pt x="226852" y="1586731"/>
                </a:cubicBezTo>
                <a:cubicBezTo>
                  <a:pt x="296334" y="1575576"/>
                  <a:pt x="223423" y="1538013"/>
                  <a:pt x="247968" y="1514564"/>
                </a:cubicBezTo>
                <a:cubicBezTo>
                  <a:pt x="297056" y="1505003"/>
                  <a:pt x="337121" y="1579673"/>
                  <a:pt x="403895" y="1558274"/>
                </a:cubicBezTo>
                <a:cubicBezTo>
                  <a:pt x="321420" y="1493619"/>
                  <a:pt x="230281" y="1472448"/>
                  <a:pt x="170546" y="1386396"/>
                </a:cubicBezTo>
                <a:cubicBezTo>
                  <a:pt x="184261" y="1366817"/>
                  <a:pt x="197977" y="1385030"/>
                  <a:pt x="209707" y="1377746"/>
                </a:cubicBezTo>
                <a:cubicBezTo>
                  <a:pt x="209346" y="1373192"/>
                  <a:pt x="210250" y="1366362"/>
                  <a:pt x="208083" y="1364314"/>
                </a:cubicBezTo>
                <a:cubicBezTo>
                  <a:pt x="163508" y="1317416"/>
                  <a:pt x="162784" y="1316279"/>
                  <a:pt x="210610" y="1281675"/>
                </a:cubicBezTo>
                <a:cubicBezTo>
                  <a:pt x="227394" y="1269609"/>
                  <a:pt x="225950" y="1258909"/>
                  <a:pt x="217108" y="1243657"/>
                </a:cubicBezTo>
                <a:cubicBezTo>
                  <a:pt x="210790" y="1232957"/>
                  <a:pt x="203211" y="1223395"/>
                  <a:pt x="206820" y="1199947"/>
                </a:cubicBezTo>
                <a:cubicBezTo>
                  <a:pt x="232988" y="1229998"/>
                  <a:pt x="359499" y="1220208"/>
                  <a:pt x="381877" y="1217021"/>
                </a:cubicBezTo>
                <a:cubicBezTo>
                  <a:pt x="406963" y="1213607"/>
                  <a:pt x="431688" y="1199037"/>
                  <a:pt x="458035" y="1207003"/>
                </a:cubicBezTo>
                <a:cubicBezTo>
                  <a:pt x="479150" y="1213381"/>
                  <a:pt x="576966" y="1275073"/>
                  <a:pt x="590863" y="1204273"/>
                </a:cubicBezTo>
                <a:cubicBezTo>
                  <a:pt x="591585" y="1200858"/>
                  <a:pt x="631107" y="1208826"/>
                  <a:pt x="652403" y="1212696"/>
                </a:cubicBezTo>
                <a:cubicBezTo>
                  <a:pt x="671172" y="1215883"/>
                  <a:pt x="692288" y="1229998"/>
                  <a:pt x="704920" y="1201769"/>
                </a:cubicBezTo>
                <a:cubicBezTo>
                  <a:pt x="712320" y="1185150"/>
                  <a:pt x="681820" y="1153051"/>
                  <a:pt x="654569" y="1150320"/>
                </a:cubicBezTo>
                <a:cubicBezTo>
                  <a:pt x="630926" y="1147814"/>
                  <a:pt x="606202" y="1144172"/>
                  <a:pt x="583643" y="1151001"/>
                </a:cubicBezTo>
                <a:cubicBezTo>
                  <a:pt x="555852" y="1159198"/>
                  <a:pt x="540873" y="1145995"/>
                  <a:pt x="533111" y="1117538"/>
                </a:cubicBezTo>
                <a:cubicBezTo>
                  <a:pt x="524450" y="1086122"/>
                  <a:pt x="507845" y="1071550"/>
                  <a:pt x="484926" y="1056980"/>
                </a:cubicBezTo>
                <a:cubicBezTo>
                  <a:pt x="429340" y="1021696"/>
                  <a:pt x="375921" y="980946"/>
                  <a:pt x="314922" y="960456"/>
                </a:cubicBezTo>
                <a:cubicBezTo>
                  <a:pt x="302830" y="956358"/>
                  <a:pt x="289476" y="950894"/>
                  <a:pt x="283881" y="923805"/>
                </a:cubicBezTo>
                <a:cubicBezTo>
                  <a:pt x="449013" y="964326"/>
                  <a:pt x="599526" y="1069958"/>
                  <a:pt x="769890" y="1063811"/>
                </a:cubicBezTo>
                <a:cubicBezTo>
                  <a:pt x="723329" y="1030346"/>
                  <a:pt x="669369" y="1028524"/>
                  <a:pt x="619738" y="1005076"/>
                </a:cubicBezTo>
                <a:cubicBezTo>
                  <a:pt x="654930" y="987546"/>
                  <a:pt x="687956" y="1005759"/>
                  <a:pt x="721344" y="1015777"/>
                </a:cubicBezTo>
                <a:cubicBezTo>
                  <a:pt x="749317" y="1023970"/>
                  <a:pt x="774583" y="1025337"/>
                  <a:pt x="777650" y="976393"/>
                </a:cubicBezTo>
                <a:cubicBezTo>
                  <a:pt x="776566" y="973205"/>
                  <a:pt x="776747" y="969107"/>
                  <a:pt x="776929" y="965238"/>
                </a:cubicBezTo>
                <a:cubicBezTo>
                  <a:pt x="767542" y="944976"/>
                  <a:pt x="752926" y="934504"/>
                  <a:pt x="735601" y="928584"/>
                </a:cubicBezTo>
                <a:cubicBezTo>
                  <a:pt x="725133" y="924942"/>
                  <a:pt x="711237" y="919478"/>
                  <a:pt x="711416" y="904909"/>
                </a:cubicBezTo>
                <a:cubicBezTo>
                  <a:pt x="711958" y="850955"/>
                  <a:pt x="678571" y="835246"/>
                  <a:pt x="645185" y="819539"/>
                </a:cubicBezTo>
                <a:cubicBezTo>
                  <a:pt x="663773" y="792676"/>
                  <a:pt x="678391" y="812481"/>
                  <a:pt x="692468" y="810433"/>
                </a:cubicBezTo>
                <a:cubicBezTo>
                  <a:pt x="701672" y="809067"/>
                  <a:pt x="709973" y="806563"/>
                  <a:pt x="709973" y="792676"/>
                </a:cubicBezTo>
                <a:cubicBezTo>
                  <a:pt x="710154" y="781065"/>
                  <a:pt x="705822" y="767861"/>
                  <a:pt x="696799" y="767635"/>
                </a:cubicBezTo>
                <a:cubicBezTo>
                  <a:pt x="640312" y="765585"/>
                  <a:pt x="609090" y="690914"/>
                  <a:pt x="550437" y="690687"/>
                </a:cubicBezTo>
                <a:cubicBezTo>
                  <a:pt x="515425" y="690687"/>
                  <a:pt x="568666" y="648572"/>
                  <a:pt x="539068" y="631042"/>
                </a:cubicBezTo>
                <a:cubicBezTo>
                  <a:pt x="532570" y="627171"/>
                  <a:pt x="556032" y="621254"/>
                  <a:pt x="566500" y="622164"/>
                </a:cubicBezTo>
                <a:cubicBezTo>
                  <a:pt x="576786" y="623074"/>
                  <a:pt x="585990" y="634229"/>
                  <a:pt x="598443" y="626261"/>
                </a:cubicBezTo>
                <a:cubicBezTo>
                  <a:pt x="605300" y="597806"/>
                  <a:pt x="587615" y="587332"/>
                  <a:pt x="572996" y="579365"/>
                </a:cubicBezTo>
                <a:cubicBezTo>
                  <a:pt x="539247" y="560925"/>
                  <a:pt x="506402" y="538615"/>
                  <a:pt x="469405" y="532013"/>
                </a:cubicBezTo>
                <a:cubicBezTo>
                  <a:pt x="456232" y="529737"/>
                  <a:pt x="488355" y="499231"/>
                  <a:pt x="494671" y="488532"/>
                </a:cubicBezTo>
                <a:cubicBezTo>
                  <a:pt x="345782" y="376071"/>
                  <a:pt x="166756" y="381762"/>
                  <a:pt x="0" y="290928"/>
                </a:cubicBezTo>
                <a:cubicBezTo>
                  <a:pt x="36817" y="273173"/>
                  <a:pt x="63887" y="286148"/>
                  <a:pt x="88973" y="288880"/>
                </a:cubicBezTo>
                <a:cubicBezTo>
                  <a:pt x="151595" y="295708"/>
                  <a:pt x="213498" y="309822"/>
                  <a:pt x="275940" y="318246"/>
                </a:cubicBezTo>
                <a:cubicBezTo>
                  <a:pt x="306620" y="322344"/>
                  <a:pt x="335134" y="337824"/>
                  <a:pt x="369424" y="313239"/>
                </a:cubicBezTo>
                <a:cubicBezTo>
                  <a:pt x="392343" y="296847"/>
                  <a:pt x="428980" y="314604"/>
                  <a:pt x="457133" y="329174"/>
                </a:cubicBezTo>
                <a:cubicBezTo>
                  <a:pt x="480414" y="341238"/>
                  <a:pt x="502612" y="344425"/>
                  <a:pt x="533474" y="329174"/>
                </a:cubicBezTo>
                <a:cubicBezTo>
                  <a:pt x="505501" y="319841"/>
                  <a:pt x="484023" y="311645"/>
                  <a:pt x="462006" y="305953"/>
                </a:cubicBezTo>
                <a:cubicBezTo>
                  <a:pt x="444501" y="301400"/>
                  <a:pt x="486189" y="282960"/>
                  <a:pt x="507484" y="285237"/>
                </a:cubicBezTo>
                <a:cubicBezTo>
                  <a:pt x="537263" y="288423"/>
                  <a:pt x="520479" y="276586"/>
                  <a:pt x="515425" y="260195"/>
                </a:cubicBezTo>
                <a:cubicBezTo>
                  <a:pt x="510012" y="242665"/>
                  <a:pt x="526074" y="237203"/>
                  <a:pt x="536180" y="240844"/>
                </a:cubicBezTo>
                <a:cubicBezTo>
                  <a:pt x="574980" y="255187"/>
                  <a:pt x="613602" y="229917"/>
                  <a:pt x="653668" y="250407"/>
                </a:cubicBezTo>
                <a:cubicBezTo>
                  <a:pt x="643561" y="199867"/>
                  <a:pt x="621723" y="177784"/>
                  <a:pt x="576064" y="170726"/>
                </a:cubicBezTo>
                <a:cubicBezTo>
                  <a:pt x="558919" y="167996"/>
                  <a:pt x="541053" y="172093"/>
                  <a:pt x="526254" y="157522"/>
                </a:cubicBezTo>
                <a:cubicBezTo>
                  <a:pt x="517771" y="149101"/>
                  <a:pt x="508207" y="139084"/>
                  <a:pt x="514884" y="123603"/>
                </a:cubicBezTo>
                <a:cubicBezTo>
                  <a:pt x="519577" y="112674"/>
                  <a:pt x="529684" y="112674"/>
                  <a:pt x="537985" y="116318"/>
                </a:cubicBezTo>
                <a:cubicBezTo>
                  <a:pt x="575162" y="132483"/>
                  <a:pt x="613963" y="138400"/>
                  <a:pt x="652764" y="144320"/>
                </a:cubicBezTo>
                <a:cubicBezTo>
                  <a:pt x="658720" y="145230"/>
                  <a:pt x="665397" y="148191"/>
                  <a:pt x="672075" y="133164"/>
                </a:cubicBezTo>
                <a:cubicBezTo>
                  <a:pt x="599526" y="108805"/>
                  <a:pt x="530585" y="74202"/>
                  <a:pt x="456051" y="60770"/>
                </a:cubicBezTo>
                <a:cubicBezTo>
                  <a:pt x="457133" y="54397"/>
                  <a:pt x="458215" y="48022"/>
                  <a:pt x="459299" y="41649"/>
                </a:cubicBezTo>
                <a:cubicBezTo>
                  <a:pt x="517591" y="50753"/>
                  <a:pt x="575884" y="59859"/>
                  <a:pt x="649515" y="71243"/>
                </a:cubicBezTo>
                <a:cubicBezTo>
                  <a:pt x="604218" y="35045"/>
                  <a:pt x="561446" y="47111"/>
                  <a:pt x="527879" y="15013"/>
                </a:cubicBezTo>
                <a:cubicBezTo>
                  <a:pt x="534195" y="2833"/>
                  <a:pt x="541820" y="-241"/>
                  <a:pt x="549716" y="15"/>
                </a:cubicBezTo>
                <a:close/>
              </a:path>
            </a:pathLst>
          </a:custGeom>
        </p:spPr>
      </p:pic>
      <p:pic>
        <p:nvPicPr>
          <p:cNvPr id="8" name="Picture 7" descr="A group of flamingos standing in water&#10;&#10;Description automatically generated">
            <a:extLst>
              <a:ext uri="{FF2B5EF4-FFF2-40B4-BE49-F238E27FC236}">
                <a16:creationId xmlns:a16="http://schemas.microsoft.com/office/drawing/2014/main" id="{834894B3-9AF4-FA70-CC9F-677A215D7CAF}"/>
              </a:ext>
            </a:extLst>
          </p:cNvPr>
          <p:cNvPicPr>
            <a:picLocks noChangeAspect="1"/>
          </p:cNvPicPr>
          <p:nvPr/>
        </p:nvPicPr>
        <p:blipFill rotWithShape="1">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r="2870" b="-3"/>
          <a:stretch/>
        </p:blipFill>
        <p:spPr>
          <a:xfrm>
            <a:off x="7621024" y="-5"/>
            <a:ext cx="4579876" cy="3536502"/>
          </a:xfrm>
          <a:custGeom>
            <a:avLst/>
            <a:gdLst/>
            <a:ahLst/>
            <a:cxnLst/>
            <a:rect l="l" t="t" r="r" b="b"/>
            <a:pathLst>
              <a:path w="4579876" h="3536502">
                <a:moveTo>
                  <a:pt x="457312" y="0"/>
                </a:moveTo>
                <a:lnTo>
                  <a:pt x="4579876" y="0"/>
                </a:lnTo>
                <a:lnTo>
                  <a:pt x="4579876" y="3057029"/>
                </a:lnTo>
                <a:lnTo>
                  <a:pt x="4508441" y="3086568"/>
                </a:lnTo>
                <a:cubicBezTo>
                  <a:pt x="4391572" y="3126663"/>
                  <a:pt x="4301124" y="3221848"/>
                  <a:pt x="4183947" y="3271738"/>
                </a:cubicBezTo>
                <a:cubicBezTo>
                  <a:pt x="4099090" y="3307854"/>
                  <a:pt x="4017967" y="3354374"/>
                  <a:pt x="3930625" y="3387123"/>
                </a:cubicBezTo>
                <a:cubicBezTo>
                  <a:pt x="3723932" y="3464557"/>
                  <a:pt x="3513195" y="3526689"/>
                  <a:pt x="3290337" y="3535564"/>
                </a:cubicBezTo>
                <a:cubicBezTo>
                  <a:pt x="3106332" y="3542605"/>
                  <a:pt x="1510274" y="3535872"/>
                  <a:pt x="861903" y="2528615"/>
                </a:cubicBezTo>
                <a:cubicBezTo>
                  <a:pt x="849470" y="2523717"/>
                  <a:pt x="835485" y="2510862"/>
                  <a:pt x="831133" y="2498619"/>
                </a:cubicBezTo>
                <a:cubicBezTo>
                  <a:pt x="810307" y="2441385"/>
                  <a:pt x="759333" y="2416594"/>
                  <a:pt x="713333" y="2385682"/>
                </a:cubicBezTo>
                <a:cubicBezTo>
                  <a:pt x="672925" y="2358442"/>
                  <a:pt x="630030" y="2329978"/>
                  <a:pt x="613246" y="2284067"/>
                </a:cubicBezTo>
                <a:cubicBezTo>
                  <a:pt x="591179" y="2222855"/>
                  <a:pt x="653963" y="2273050"/>
                  <a:pt x="665465" y="2249789"/>
                </a:cubicBezTo>
                <a:cubicBezTo>
                  <a:pt x="641532" y="2217960"/>
                  <a:pt x="604543" y="2188882"/>
                  <a:pt x="594908" y="2152767"/>
                </a:cubicBezTo>
                <a:cubicBezTo>
                  <a:pt x="559787" y="2022383"/>
                  <a:pt x="483946" y="1927503"/>
                  <a:pt x="370497" y="1853742"/>
                </a:cubicBezTo>
                <a:cubicBezTo>
                  <a:pt x="337861" y="1832624"/>
                  <a:pt x="316415" y="1794059"/>
                  <a:pt x="271969" y="1787940"/>
                </a:cubicBezTo>
                <a:cubicBezTo>
                  <a:pt x="173127" y="1774472"/>
                  <a:pt x="204209" y="1669186"/>
                  <a:pt x="151990" y="1622358"/>
                </a:cubicBezTo>
                <a:cubicBezTo>
                  <a:pt x="142044" y="1613481"/>
                  <a:pt x="133031" y="1596037"/>
                  <a:pt x="134895" y="1584102"/>
                </a:cubicBezTo>
                <a:cubicBezTo>
                  <a:pt x="137691" y="1566959"/>
                  <a:pt x="149504" y="1550739"/>
                  <a:pt x="159450" y="1535435"/>
                </a:cubicBezTo>
                <a:cubicBezTo>
                  <a:pt x="169708" y="1520133"/>
                  <a:pt x="185247" y="1506664"/>
                  <a:pt x="177788" y="1486465"/>
                </a:cubicBezTo>
                <a:cubicBezTo>
                  <a:pt x="174683" y="1478202"/>
                  <a:pt x="176855" y="1449432"/>
                  <a:pt x="153856" y="1472079"/>
                </a:cubicBezTo>
                <a:cubicBezTo>
                  <a:pt x="90760" y="1534212"/>
                  <a:pt x="54082" y="1475449"/>
                  <a:pt x="0" y="1447289"/>
                </a:cubicBezTo>
                <a:cubicBezTo>
                  <a:pt x="43515" y="1418212"/>
                  <a:pt x="82677" y="1397707"/>
                  <a:pt x="89205" y="1354247"/>
                </a:cubicBezTo>
                <a:cubicBezTo>
                  <a:pt x="102570" y="1264569"/>
                  <a:pt x="159758" y="1223557"/>
                  <a:pt x="246479" y="1215599"/>
                </a:cubicBezTo>
                <a:cubicBezTo>
                  <a:pt x="214465" y="1128983"/>
                  <a:pt x="214465" y="1128983"/>
                  <a:pt x="317968" y="1117045"/>
                </a:cubicBezTo>
                <a:cubicBezTo>
                  <a:pt x="278183" y="1061955"/>
                  <a:pt x="278183" y="1047876"/>
                  <a:pt x="326362" y="1028900"/>
                </a:cubicBezTo>
                <a:cubicBezTo>
                  <a:pt x="372673" y="1010841"/>
                  <a:pt x="423957" y="1004720"/>
                  <a:pt x="466852" y="976870"/>
                </a:cubicBezTo>
                <a:cubicBezTo>
                  <a:pt x="427377" y="906475"/>
                  <a:pt x="416188" y="824756"/>
                  <a:pt x="334754" y="790475"/>
                </a:cubicBezTo>
                <a:cubicBezTo>
                  <a:pt x="322010" y="785272"/>
                  <a:pt x="313307" y="764154"/>
                  <a:pt x="321386" y="751912"/>
                </a:cubicBezTo>
                <a:cubicBezTo>
                  <a:pt x="350915" y="707534"/>
                  <a:pt x="308644" y="623365"/>
                  <a:pt x="400645" y="613877"/>
                </a:cubicBezTo>
                <a:cubicBezTo>
                  <a:pt x="412147" y="612959"/>
                  <a:pt x="422716" y="603776"/>
                  <a:pt x="413701" y="591839"/>
                </a:cubicBezTo>
                <a:cubicBezTo>
                  <a:pt x="382618" y="550216"/>
                  <a:pt x="420228" y="552969"/>
                  <a:pt x="442917" y="547767"/>
                </a:cubicBezTo>
                <a:cubicBezTo>
                  <a:pt x="470271" y="541341"/>
                  <a:pt x="501353" y="559703"/>
                  <a:pt x="526840" y="537055"/>
                </a:cubicBezTo>
                <a:cubicBezTo>
                  <a:pt x="520932" y="513181"/>
                  <a:pt x="498866" y="513487"/>
                  <a:pt x="483325" y="505836"/>
                </a:cubicBezTo>
                <a:cubicBezTo>
                  <a:pt x="437946" y="483799"/>
                  <a:pt x="400956" y="457479"/>
                  <a:pt x="398780" y="400243"/>
                </a:cubicBezTo>
                <a:cubicBezTo>
                  <a:pt x="397229" y="354028"/>
                  <a:pt x="392255" y="313323"/>
                  <a:pt x="455041" y="299242"/>
                </a:cubicBezTo>
                <a:cubicBezTo>
                  <a:pt x="481149" y="293426"/>
                  <a:pt x="473687" y="260067"/>
                  <a:pt x="458769" y="243538"/>
                </a:cubicBezTo>
                <a:cubicBezTo>
                  <a:pt x="432038" y="214157"/>
                  <a:pt x="409972" y="174981"/>
                  <a:pt x="363969" y="172227"/>
                </a:cubicBezTo>
                <a:cubicBezTo>
                  <a:pt x="335995" y="170391"/>
                  <a:pt x="314549" y="158146"/>
                  <a:pt x="292481" y="144069"/>
                </a:cubicBezTo>
                <a:cubicBezTo>
                  <a:pt x="276630" y="133966"/>
                  <a:pt x="257670" y="125398"/>
                  <a:pt x="259534" y="103668"/>
                </a:cubicBezTo>
                <a:cubicBezTo>
                  <a:pt x="261399" y="82855"/>
                  <a:pt x="279736" y="74286"/>
                  <a:pt x="298387" y="70001"/>
                </a:cubicBezTo>
                <a:cubicBezTo>
                  <a:pt x="345011" y="59672"/>
                  <a:pt x="389535" y="45726"/>
                  <a:pt x="430782" y="19902"/>
                </a:cubicBezTo>
                <a:close/>
              </a:path>
            </a:pathLst>
          </a:custGeom>
        </p:spPr>
      </p:pic>
    </p:spTree>
    <p:extLst>
      <p:ext uri="{BB962C8B-B14F-4D97-AF65-F5344CB8AC3E}">
        <p14:creationId xmlns:p14="http://schemas.microsoft.com/office/powerpoint/2010/main" val="25784321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child touching his chin&#10;&#10;Description automatically generated">
            <a:extLst>
              <a:ext uri="{FF2B5EF4-FFF2-40B4-BE49-F238E27FC236}">
                <a16:creationId xmlns:a16="http://schemas.microsoft.com/office/drawing/2014/main" id="{730A6B7F-3D01-710F-8192-C577FF7633D2}"/>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8112" r="1" b="13629"/>
          <a:stretch/>
        </p:blipFill>
        <p:spPr>
          <a:xfrm>
            <a:off x="1"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2DBB050E-1701-9720-D92A-B9579BC2C824}"/>
              </a:ext>
            </a:extLst>
          </p:cNvPr>
          <p:cNvSpPr txBox="1"/>
          <p:nvPr/>
        </p:nvSpPr>
        <p:spPr>
          <a:xfrm>
            <a:off x="8658508" y="1721591"/>
            <a:ext cx="3102568" cy="3414818"/>
          </a:xfrm>
          <a:prstGeom prst="rect">
            <a:avLst/>
          </a:prstGeom>
        </p:spPr>
        <p:txBody>
          <a:bodyPr vert="horz" lIns="91440" tIns="45720" rIns="91440" bIns="45720" rtlCol="0">
            <a:normAutofit lnSpcReduction="10000"/>
          </a:bodyPr>
          <a:lstStyle/>
          <a:p>
            <a:pPr>
              <a:lnSpc>
                <a:spcPct val="90000"/>
              </a:lnSpc>
              <a:spcAft>
                <a:spcPts val="600"/>
              </a:spcAft>
            </a:pPr>
            <a:r>
              <a:rPr lang="en-US" sz="2200" b="1" dirty="0"/>
              <a:t>The reality of man is his thought, not his material body. The thought force and the animal force are partners. Although man is part of the animal creation, he possesses a power of thought superior to all other created beings.</a:t>
            </a:r>
          </a:p>
          <a:p>
            <a:pPr algn="r">
              <a:lnSpc>
                <a:spcPct val="90000"/>
              </a:lnSpc>
              <a:spcAft>
                <a:spcPts val="600"/>
              </a:spcAft>
            </a:pPr>
            <a:r>
              <a:rPr lang="en-US" b="1" dirty="0"/>
              <a:t>‘Abdu’l-Bahá</a:t>
            </a:r>
          </a:p>
          <a:p>
            <a:pPr algn="r">
              <a:lnSpc>
                <a:spcPct val="90000"/>
              </a:lnSpc>
              <a:spcAft>
                <a:spcPts val="600"/>
              </a:spcAft>
            </a:pPr>
            <a:r>
              <a:rPr lang="en-US" b="1" i="1" dirty="0"/>
              <a:t>Paris Talks</a:t>
            </a:r>
            <a:r>
              <a:rPr lang="en-US" b="1" dirty="0"/>
              <a:t>, 2.1</a:t>
            </a:r>
          </a:p>
        </p:txBody>
      </p:sp>
    </p:spTree>
    <p:extLst>
      <p:ext uri="{BB962C8B-B14F-4D97-AF65-F5344CB8AC3E}">
        <p14:creationId xmlns:p14="http://schemas.microsoft.com/office/powerpoint/2010/main" val="22831114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80DF40B2-80F7-4E71-B46C-284163F36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5C954CF-5F31-566E-5384-DF2700A04264}"/>
              </a:ext>
            </a:extLst>
          </p:cNvPr>
          <p:cNvSpPr txBox="1"/>
          <p:nvPr/>
        </p:nvSpPr>
        <p:spPr>
          <a:xfrm>
            <a:off x="605480" y="1094884"/>
            <a:ext cx="3799425" cy="4668231"/>
          </a:xfrm>
          <a:prstGeom prst="rect">
            <a:avLst/>
          </a:prstGeom>
        </p:spPr>
        <p:txBody>
          <a:bodyPr vert="horz" lIns="91440" tIns="45720" rIns="91440" bIns="45720" rtlCol="0">
            <a:noAutofit/>
          </a:bodyPr>
          <a:lstStyle/>
          <a:p>
            <a:r>
              <a:rPr lang="en-US" sz="2200" b="1" dirty="0"/>
              <a:t>If a man’s thought is constantly aspiring towards heavenly subjects then does he become saintly; if on the other hand his thought does not soar, but is directed downwards to </a:t>
            </a:r>
            <a:r>
              <a:rPr lang="en-US" sz="2200" b="1" dirty="0" err="1"/>
              <a:t>centre</a:t>
            </a:r>
            <a:r>
              <a:rPr lang="en-US" sz="2200" b="1" dirty="0"/>
              <a:t> itself upon the things of this world, he grows more and more material until he arrives at a state little better than that of a mere animal.</a:t>
            </a:r>
          </a:p>
          <a:p>
            <a:pPr algn="r"/>
            <a:r>
              <a:rPr lang="en-US" sz="2200" b="1" dirty="0"/>
              <a:t>‘Abdu’l-Bahá</a:t>
            </a:r>
          </a:p>
          <a:p>
            <a:pPr algn="r"/>
            <a:r>
              <a:rPr lang="en-US" sz="2200" b="1" i="1" dirty="0"/>
              <a:t>Paris Talks</a:t>
            </a:r>
            <a:r>
              <a:rPr lang="en-US" sz="2200" b="1" dirty="0"/>
              <a:t>, 2.2</a:t>
            </a:r>
          </a:p>
        </p:txBody>
      </p:sp>
      <p:pic>
        <p:nvPicPr>
          <p:cNvPr id="6" name="Picture 5" descr="A person walking on clouds&#10;&#10;Description automatically generated">
            <a:extLst>
              <a:ext uri="{FF2B5EF4-FFF2-40B4-BE49-F238E27FC236}">
                <a16:creationId xmlns:a16="http://schemas.microsoft.com/office/drawing/2014/main" id="{443DC1A6-7B02-F989-94AB-3ED3793F3A47}"/>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15179" b="2"/>
          <a:stretch/>
        </p:blipFill>
        <p:spPr>
          <a:xfrm>
            <a:off x="5010386" y="10"/>
            <a:ext cx="7181613" cy="6857990"/>
          </a:xfrm>
          <a:prstGeom prst="rect">
            <a:avLst/>
          </a:prstGeom>
          <a:effectLst/>
        </p:spPr>
      </p:pic>
    </p:spTree>
    <p:extLst>
      <p:ext uri="{BB962C8B-B14F-4D97-AF65-F5344CB8AC3E}">
        <p14:creationId xmlns:p14="http://schemas.microsoft.com/office/powerpoint/2010/main" val="40389695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0DF40B2-80F7-4E71-B46C-284163F36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1C3E1E18-E476-5A27-74F7-DDAFA37A8E7F}"/>
              </a:ext>
            </a:extLst>
          </p:cNvPr>
          <p:cNvSpPr txBox="1"/>
          <p:nvPr/>
        </p:nvSpPr>
        <p:spPr>
          <a:xfrm>
            <a:off x="7785569" y="1857374"/>
            <a:ext cx="3799425" cy="3143241"/>
          </a:xfrm>
          <a:prstGeom prst="rect">
            <a:avLst/>
          </a:prstGeom>
        </p:spPr>
        <p:txBody>
          <a:bodyPr vert="horz" lIns="91440" tIns="45720" rIns="91440" bIns="45720" rtlCol="0">
            <a:normAutofit/>
          </a:bodyPr>
          <a:lstStyle/>
          <a:p>
            <a:r>
              <a:rPr lang="en-US" sz="2200" b="1" dirty="0"/>
              <a:t>Some men and women glory in their exalted thoughts, but if these thoughts never reach the plane of action they remain useless: the power of thought is dependent on its manifestation in deeds.</a:t>
            </a:r>
          </a:p>
          <a:p>
            <a:pPr algn="r"/>
            <a:r>
              <a:rPr lang="en-US" sz="2000" b="1" dirty="0"/>
              <a:t>‘Abdu’l-Bahá</a:t>
            </a:r>
          </a:p>
          <a:p>
            <a:pPr algn="r"/>
            <a:r>
              <a:rPr lang="en-US" sz="2000" b="1" i="1" dirty="0"/>
              <a:t>Paris Talks</a:t>
            </a:r>
            <a:r>
              <a:rPr lang="en-US" sz="2000" b="1" dirty="0"/>
              <a:t>, 2.6</a:t>
            </a:r>
          </a:p>
        </p:txBody>
      </p:sp>
      <p:pic>
        <p:nvPicPr>
          <p:cNvPr id="4" name="Picture 3" descr="A group of children pulling a person in a wheelchair&#10;&#10;Description automatically generated">
            <a:extLst>
              <a:ext uri="{FF2B5EF4-FFF2-40B4-BE49-F238E27FC236}">
                <a16:creationId xmlns:a16="http://schemas.microsoft.com/office/drawing/2014/main" id="{E5630687-2074-914C-7022-D6A385195680}"/>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5555" r="4807"/>
          <a:stretch/>
        </p:blipFill>
        <p:spPr>
          <a:xfrm>
            <a:off x="-1" y="0"/>
            <a:ext cx="7181613" cy="6857990"/>
          </a:xfrm>
          <a:prstGeom prst="rect">
            <a:avLst/>
          </a:prstGeom>
          <a:effectLst/>
        </p:spPr>
      </p:pic>
    </p:spTree>
    <p:extLst>
      <p:ext uri="{BB962C8B-B14F-4D97-AF65-F5344CB8AC3E}">
        <p14:creationId xmlns:p14="http://schemas.microsoft.com/office/powerpoint/2010/main" val="39851037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80DF40B2-80F7-4E71-B46C-284163F36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8B74EF3E-C4AC-96A7-2AE1-724BC690608F}"/>
              </a:ext>
            </a:extLst>
          </p:cNvPr>
          <p:cNvSpPr txBox="1"/>
          <p:nvPr/>
        </p:nvSpPr>
        <p:spPr>
          <a:xfrm>
            <a:off x="605480" y="2087455"/>
            <a:ext cx="3799425" cy="2683090"/>
          </a:xfrm>
          <a:prstGeom prst="rect">
            <a:avLst/>
          </a:prstGeom>
        </p:spPr>
        <p:txBody>
          <a:bodyPr vert="horz" lIns="91440" tIns="45720" rIns="91440" bIns="45720" rtlCol="0">
            <a:normAutofit/>
          </a:bodyPr>
          <a:lstStyle/>
          <a:p>
            <a:r>
              <a:rPr lang="en-US" sz="2200" b="1" dirty="0"/>
              <a:t>Do not allow difference of opinion, or diversity of thought to separate you from your fellow-men, or to be the cause of dispute, hatred and strife in your hearts.</a:t>
            </a:r>
          </a:p>
          <a:p>
            <a:pPr algn="r"/>
            <a:r>
              <a:rPr lang="en-US" b="1" dirty="0"/>
              <a:t>‘Abdu’l-Bahá, </a:t>
            </a:r>
          </a:p>
          <a:p>
            <a:pPr algn="r"/>
            <a:r>
              <a:rPr lang="en-US" b="1" i="1" dirty="0"/>
              <a:t>Paris Talks</a:t>
            </a:r>
            <a:r>
              <a:rPr lang="en-US" b="1" dirty="0"/>
              <a:t>, 15.9</a:t>
            </a:r>
          </a:p>
        </p:txBody>
      </p:sp>
      <p:pic>
        <p:nvPicPr>
          <p:cNvPr id="9" name="Picture 8">
            <a:extLst>
              <a:ext uri="{FF2B5EF4-FFF2-40B4-BE49-F238E27FC236}">
                <a16:creationId xmlns:a16="http://schemas.microsoft.com/office/drawing/2014/main" id="{D0292196-6888-9596-643F-66682F78E479}"/>
              </a:ext>
            </a:extLst>
          </p:cNvPr>
          <p:cNvPicPr>
            <a:picLocks noChangeAspect="1"/>
          </p:cNvPicPr>
          <p:nvPr/>
        </p:nvPicPr>
        <p:blipFill rotWithShape="1">
          <a:blip r:embed="rId2"/>
          <a:srcRect l="26300" r="3799" b="-1"/>
          <a:stretch/>
        </p:blipFill>
        <p:spPr>
          <a:xfrm>
            <a:off x="5010386" y="10"/>
            <a:ext cx="7181613" cy="6857990"/>
          </a:xfrm>
          <a:prstGeom prst="rect">
            <a:avLst/>
          </a:prstGeom>
          <a:effectLst/>
        </p:spPr>
      </p:pic>
    </p:spTree>
    <p:extLst>
      <p:ext uri="{BB962C8B-B14F-4D97-AF65-F5344CB8AC3E}">
        <p14:creationId xmlns:p14="http://schemas.microsoft.com/office/powerpoint/2010/main" val="13626553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95CA7249-C6AC-0142-781F-A5BE7B2EA36C}"/>
              </a:ext>
            </a:extLst>
          </p:cNvPr>
          <p:cNvPicPr>
            <a:picLocks noChangeAspect="1"/>
          </p:cNvPicPr>
          <p:nvPr/>
        </p:nvPicPr>
        <p:blipFill rotWithShape="1">
          <a:blip r:embed="rId2"/>
          <a:srcRect r="1" b="1"/>
          <a:stretch/>
        </p:blipFill>
        <p:spPr>
          <a:xfrm>
            <a:off x="540757" y="561659"/>
            <a:ext cx="5742189"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12"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14"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sp>
        <p:nvSpPr>
          <p:cNvPr id="3" name="TextBox 2">
            <a:extLst>
              <a:ext uri="{FF2B5EF4-FFF2-40B4-BE49-F238E27FC236}">
                <a16:creationId xmlns:a16="http://schemas.microsoft.com/office/drawing/2014/main" id="{EE8D07CC-229F-2DA5-3E55-0DEC96F481F9}"/>
              </a:ext>
            </a:extLst>
          </p:cNvPr>
          <p:cNvSpPr txBox="1"/>
          <p:nvPr/>
        </p:nvSpPr>
        <p:spPr>
          <a:xfrm>
            <a:off x="7070292" y="1202288"/>
            <a:ext cx="3693184" cy="4445914"/>
          </a:xfrm>
          <a:prstGeom prst="rect">
            <a:avLst/>
          </a:prstGeom>
        </p:spPr>
        <p:txBody>
          <a:bodyPr vert="horz" lIns="91440" tIns="45720" rIns="91440" bIns="45720" rtlCol="0" anchor="t">
            <a:normAutofit/>
          </a:bodyPr>
          <a:lstStyle/>
          <a:p>
            <a:r>
              <a:rPr lang="en-US" sz="2200" b="1" dirty="0">
                <a:solidFill>
                  <a:schemeClr val="tx1">
                    <a:alpha val="80000"/>
                  </a:schemeClr>
                </a:solidFill>
              </a:rPr>
              <a:t>I hope that each one of you will become just, and direct your thoughts towards the unity of mankind; that you will never harm your neighbours nor speak ill of any one; that you will respect the rights of all men, and be more concerned for the interests of others than for your own.</a:t>
            </a:r>
          </a:p>
          <a:p>
            <a:pPr algn="r"/>
            <a:r>
              <a:rPr lang="en-US" b="1" dirty="0">
                <a:solidFill>
                  <a:schemeClr val="tx1">
                    <a:alpha val="80000"/>
                  </a:schemeClr>
                </a:solidFill>
              </a:rPr>
              <a:t>'Abdu'l-Bahá</a:t>
            </a:r>
          </a:p>
          <a:p>
            <a:pPr algn="r"/>
            <a:r>
              <a:rPr lang="en-US" b="1" i="1" dirty="0">
                <a:solidFill>
                  <a:schemeClr val="tx1">
                    <a:alpha val="80000"/>
                  </a:schemeClr>
                </a:solidFill>
              </a:rPr>
              <a:t>Paris Talks</a:t>
            </a:r>
            <a:r>
              <a:rPr lang="en-US" b="1" dirty="0">
                <a:solidFill>
                  <a:schemeClr val="tx1">
                    <a:alpha val="80000"/>
                  </a:schemeClr>
                </a:solidFill>
              </a:rPr>
              <a:t>, p. 160</a:t>
            </a:r>
          </a:p>
        </p:txBody>
      </p:sp>
      <p:sp>
        <p:nvSpPr>
          <p:cNvPr id="16"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p>
        </p:txBody>
      </p:sp>
      <p:cxnSp>
        <p:nvCxnSpPr>
          <p:cNvPr id="18"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44532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0DF40B2-80F7-4E71-B46C-284163F36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EE4AC121-3C98-55F2-B882-4587244CC210}"/>
              </a:ext>
            </a:extLst>
          </p:cNvPr>
          <p:cNvSpPr txBox="1"/>
          <p:nvPr/>
        </p:nvSpPr>
        <p:spPr>
          <a:xfrm>
            <a:off x="725004" y="1857379"/>
            <a:ext cx="3560378" cy="3143241"/>
          </a:xfrm>
          <a:prstGeom prst="rect">
            <a:avLst/>
          </a:prstGeom>
        </p:spPr>
        <p:txBody>
          <a:bodyPr vert="horz" lIns="91440" tIns="45720" rIns="91440" bIns="45720" rtlCol="0">
            <a:normAutofit/>
          </a:bodyPr>
          <a:lstStyle/>
          <a:p>
            <a:r>
              <a:rPr lang="en-US" sz="2200" b="1" dirty="0"/>
              <a:t>Especially to those whose thoughts are material and retrograde show the utmost love and patience, thereby winning them into the unity of fellowship by the radiance of your kindness.</a:t>
            </a:r>
          </a:p>
          <a:p>
            <a:pPr algn="r"/>
            <a:r>
              <a:rPr lang="en-US" b="1" dirty="0"/>
              <a:t>'Abdu'l-Bahá, </a:t>
            </a:r>
          </a:p>
          <a:p>
            <a:pPr algn="r"/>
            <a:r>
              <a:rPr lang="en-US" b="1" i="1" dirty="0"/>
              <a:t>Paris Talks</a:t>
            </a:r>
            <a:r>
              <a:rPr lang="en-US" b="1" dirty="0"/>
              <a:t>, p. 27</a:t>
            </a:r>
          </a:p>
        </p:txBody>
      </p:sp>
      <p:pic>
        <p:nvPicPr>
          <p:cNvPr id="4" name="Picture 3" descr="A group of people in a store&#10;&#10;Description automatically generated">
            <a:extLst>
              <a:ext uri="{FF2B5EF4-FFF2-40B4-BE49-F238E27FC236}">
                <a16:creationId xmlns:a16="http://schemas.microsoft.com/office/drawing/2014/main" id="{7799A3A2-FBB7-FA71-BA92-C306CCB07AC7}"/>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1172" r="1808"/>
          <a:stretch/>
        </p:blipFill>
        <p:spPr>
          <a:xfrm>
            <a:off x="5010386" y="10"/>
            <a:ext cx="7181613" cy="6857990"/>
          </a:xfrm>
          <a:prstGeom prst="rect">
            <a:avLst/>
          </a:prstGeom>
          <a:effectLst/>
        </p:spPr>
      </p:pic>
    </p:spTree>
    <p:extLst>
      <p:ext uri="{BB962C8B-B14F-4D97-AF65-F5344CB8AC3E}">
        <p14:creationId xmlns:p14="http://schemas.microsoft.com/office/powerpoint/2010/main" val="34060112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4050B82-C4B0-4667-AA54-CF0B1C6F37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C9E83AF-030E-4F9E-A53E-41FDC8659D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685800" y="480060"/>
            <a:ext cx="6592824" cy="5737860"/>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A picture containing person, outdoor, people&#10;&#10;Description automatically generated">
            <a:extLst>
              <a:ext uri="{FF2B5EF4-FFF2-40B4-BE49-F238E27FC236}">
                <a16:creationId xmlns:a16="http://schemas.microsoft.com/office/drawing/2014/main" id="{ACB796CE-F1CD-B178-6C8F-9FF1D8A8447E}"/>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8879" r="2" b="2"/>
          <a:stretch/>
        </p:blipFill>
        <p:spPr>
          <a:xfrm>
            <a:off x="699516" y="495300"/>
            <a:ext cx="6565392" cy="5705856"/>
          </a:xfrm>
          <a:prstGeom prst="rect">
            <a:avLst/>
          </a:prstGeom>
        </p:spPr>
      </p:pic>
      <p:sp>
        <p:nvSpPr>
          <p:cNvPr id="3" name="TextBox 2">
            <a:extLst>
              <a:ext uri="{FF2B5EF4-FFF2-40B4-BE49-F238E27FC236}">
                <a16:creationId xmlns:a16="http://schemas.microsoft.com/office/drawing/2014/main" id="{0FB172C3-29FA-D54F-49BD-A5831126DD24}"/>
              </a:ext>
            </a:extLst>
          </p:cNvPr>
          <p:cNvSpPr txBox="1"/>
          <p:nvPr/>
        </p:nvSpPr>
        <p:spPr>
          <a:xfrm>
            <a:off x="7615451" y="955192"/>
            <a:ext cx="4296916" cy="4947616"/>
          </a:xfrm>
          <a:prstGeom prst="rect">
            <a:avLst/>
          </a:prstGeom>
        </p:spPr>
        <p:txBody>
          <a:bodyPr vert="horz" lIns="91440" tIns="45720" rIns="91440" bIns="45720" rtlCol="0">
            <a:normAutofit/>
          </a:bodyPr>
          <a:lstStyle/>
          <a:p>
            <a:pPr marR="0">
              <a:lnSpc>
                <a:spcPct val="90000"/>
              </a:lnSpc>
              <a:spcBef>
                <a:spcPts val="0"/>
              </a:spcBef>
              <a:spcAft>
                <a:spcPts val="800"/>
              </a:spcAft>
            </a:pPr>
            <a:r>
              <a:rPr lang="en-US" sz="2000" b="1" dirty="0">
                <a:effectLst/>
              </a:rPr>
              <a:t>Every soul of the friends of God must concentrate his mind on this, that he may manifest the mercy of God and the bounty of the Forgiving One. He must do good to every soul whom he encounters, and render benefit to him, becoming the cause of improving the morals and correcting the thoughts so that the light of guidance may shine forth and the bounty of His Holiness the Merciful One may encompass. Love is light in whatsoever house it may shine and enmity is darkness in whatsoever abode it dwell.</a:t>
            </a:r>
            <a:endParaRPr lang="en-US" sz="2000" dirty="0">
              <a:effectLst/>
            </a:endParaRPr>
          </a:p>
          <a:p>
            <a:pPr marR="0" algn="r">
              <a:lnSpc>
                <a:spcPct val="90000"/>
              </a:lnSpc>
              <a:spcBef>
                <a:spcPts val="0"/>
              </a:spcBef>
              <a:spcAft>
                <a:spcPts val="0"/>
              </a:spcAft>
            </a:pPr>
            <a:r>
              <a:rPr lang="en-US" sz="1500" b="1" dirty="0">
                <a:effectLst/>
              </a:rPr>
              <a:t>	</a:t>
            </a:r>
            <a:r>
              <a:rPr lang="en-US" sz="1700" b="1" dirty="0">
                <a:effectLst/>
              </a:rPr>
              <a:t>Abdu’l-Bahá, </a:t>
            </a:r>
          </a:p>
          <a:p>
            <a:pPr marR="0" algn="r">
              <a:lnSpc>
                <a:spcPct val="90000"/>
              </a:lnSpc>
              <a:spcBef>
                <a:spcPts val="0"/>
              </a:spcBef>
              <a:spcAft>
                <a:spcPts val="0"/>
              </a:spcAft>
            </a:pPr>
            <a:r>
              <a:rPr lang="en-US" sz="1700" b="1" i="1" dirty="0">
                <a:effectLst/>
              </a:rPr>
              <a:t>Baha'i World Faith</a:t>
            </a:r>
            <a:r>
              <a:rPr lang="en-US" sz="1700" b="1" dirty="0">
                <a:effectLst/>
              </a:rPr>
              <a:t>, p. 217</a:t>
            </a:r>
            <a:endParaRPr lang="en-US" sz="1700" dirty="0">
              <a:effectLst/>
            </a:endParaRPr>
          </a:p>
        </p:txBody>
      </p:sp>
    </p:spTree>
    <p:extLst>
      <p:ext uri="{BB962C8B-B14F-4D97-AF65-F5344CB8AC3E}">
        <p14:creationId xmlns:p14="http://schemas.microsoft.com/office/powerpoint/2010/main" val="19400297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427AF5F-9A0E-42B7-A252-FD64C9885F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35C6AEE2-EF84-491E-D412-680047C74A01}"/>
              </a:ext>
            </a:extLst>
          </p:cNvPr>
          <p:cNvSpPr txBox="1"/>
          <p:nvPr/>
        </p:nvSpPr>
        <p:spPr>
          <a:xfrm>
            <a:off x="838201" y="2627312"/>
            <a:ext cx="3749565" cy="1603375"/>
          </a:xfrm>
          <a:prstGeom prst="rect">
            <a:avLst/>
          </a:prstGeom>
        </p:spPr>
        <p:txBody>
          <a:bodyPr vert="horz" lIns="91440" tIns="45720" rIns="91440" bIns="45720" rtlCol="0">
            <a:normAutofit/>
          </a:bodyPr>
          <a:lstStyle/>
          <a:p>
            <a:r>
              <a:rPr lang="en-US" sz="2200" b="1" dirty="0"/>
              <a:t>Be united in counsel, be one in thought.</a:t>
            </a:r>
          </a:p>
          <a:p>
            <a:pPr algn="r"/>
            <a:r>
              <a:rPr lang="en-US" b="1" dirty="0"/>
              <a:t>Bahá'u'lláh</a:t>
            </a:r>
          </a:p>
          <a:p>
            <a:pPr algn="r"/>
            <a:r>
              <a:rPr lang="en-US" b="1" i="1" dirty="0"/>
              <a:t>Tablets of Bahá’u’lláh</a:t>
            </a:r>
            <a:r>
              <a:rPr lang="en-US" b="1" dirty="0"/>
              <a:t>, p. 138</a:t>
            </a:r>
          </a:p>
        </p:txBody>
      </p:sp>
      <p:pic>
        <p:nvPicPr>
          <p:cNvPr id="4" name="Picture 3" descr="A collage of people wearing traditional clothing&#10;&#10;Description automatically generated">
            <a:extLst>
              <a:ext uri="{FF2B5EF4-FFF2-40B4-BE49-F238E27FC236}">
                <a16:creationId xmlns:a16="http://schemas.microsoft.com/office/drawing/2014/main" id="{27A6BC42-AB92-4156-A309-0A35715B34CE}"/>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1414" b="-3"/>
          <a:stretch/>
        </p:blipFill>
        <p:spPr>
          <a:xfrm>
            <a:off x="5183500" y="1904282"/>
            <a:ext cx="6170299" cy="4224808"/>
          </a:xfrm>
          <a:prstGeom prst="rect">
            <a:avLst/>
          </a:prstGeom>
        </p:spPr>
      </p:pic>
    </p:spTree>
    <p:extLst>
      <p:ext uri="{BB962C8B-B14F-4D97-AF65-F5344CB8AC3E}">
        <p14:creationId xmlns:p14="http://schemas.microsoft.com/office/powerpoint/2010/main" val="211002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All Things Are Of God">
            <a:hlinkClick r:id="" action="ppaction://media"/>
            <a:extLst>
              <a:ext uri="{FF2B5EF4-FFF2-40B4-BE49-F238E27FC236}">
                <a16:creationId xmlns:a16="http://schemas.microsoft.com/office/drawing/2014/main" id="{6E469E0C-DDAB-4117-BC3B-A87AC22F93E0}"/>
              </a:ext>
            </a:extLst>
          </p:cNvPr>
          <p:cNvPicPr>
            <a:picLocks noRot="1" noChangeAspect="1"/>
          </p:cNvPicPr>
          <p:nvPr>
            <a:videoFile r:link="rId1"/>
          </p:nvPr>
        </p:nvPicPr>
        <p:blipFill>
          <a:blip r:embed="rId3"/>
          <a:stretch>
            <a:fillRect/>
          </a:stretch>
        </p:blipFill>
        <p:spPr>
          <a:xfrm>
            <a:off x="1265639" y="386288"/>
            <a:ext cx="9660722" cy="5458308"/>
          </a:xfrm>
          <a:prstGeom prst="rect">
            <a:avLst/>
          </a:prstGeom>
        </p:spPr>
      </p:pic>
      <p:sp>
        <p:nvSpPr>
          <p:cNvPr id="6" name="TextBox 5">
            <a:extLst>
              <a:ext uri="{FF2B5EF4-FFF2-40B4-BE49-F238E27FC236}">
                <a16:creationId xmlns:a16="http://schemas.microsoft.com/office/drawing/2014/main" id="{13C77A1C-E4ED-0F9F-EAA2-E87CB9B8AB83}"/>
              </a:ext>
            </a:extLst>
          </p:cNvPr>
          <p:cNvSpPr txBox="1"/>
          <p:nvPr/>
        </p:nvSpPr>
        <p:spPr>
          <a:xfrm>
            <a:off x="2826437" y="6010047"/>
            <a:ext cx="6539126" cy="461665"/>
          </a:xfrm>
          <a:prstGeom prst="rect">
            <a:avLst/>
          </a:prstGeom>
          <a:noFill/>
        </p:spPr>
        <p:txBody>
          <a:bodyPr wrap="square">
            <a:spAutoFit/>
          </a:bodyPr>
          <a:lstStyle/>
          <a:p>
            <a:r>
              <a:rPr lang="en-US" sz="2400" b="1" dirty="0">
                <a:hlinkClick r:id="rId4"/>
              </a:rPr>
              <a:t>https://www.youtube.com/watch?v=4zo0XIvxKo8</a:t>
            </a:r>
            <a:r>
              <a:rPr lang="en-US" sz="2400" b="1" dirty="0"/>
              <a:t> </a:t>
            </a:r>
          </a:p>
        </p:txBody>
      </p:sp>
    </p:spTree>
    <p:extLst>
      <p:ext uri="{BB962C8B-B14F-4D97-AF65-F5344CB8AC3E}">
        <p14:creationId xmlns:p14="http://schemas.microsoft.com/office/powerpoint/2010/main" val="1790259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95C58B9-1471-C7B8-77D6-A5C984CE92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3863" y="424267"/>
            <a:ext cx="9784274" cy="5503654"/>
          </a:xfrm>
          <a:prstGeom prst="rect">
            <a:avLst/>
          </a:prstGeom>
        </p:spPr>
      </p:pic>
      <p:sp>
        <p:nvSpPr>
          <p:cNvPr id="6" name="TextBox 5">
            <a:extLst>
              <a:ext uri="{FF2B5EF4-FFF2-40B4-BE49-F238E27FC236}">
                <a16:creationId xmlns:a16="http://schemas.microsoft.com/office/drawing/2014/main" id="{197E4479-0F70-2B9E-D653-E1E2D5AEFAAE}"/>
              </a:ext>
            </a:extLst>
          </p:cNvPr>
          <p:cNvSpPr txBox="1"/>
          <p:nvPr/>
        </p:nvSpPr>
        <p:spPr>
          <a:xfrm>
            <a:off x="2662167" y="6060778"/>
            <a:ext cx="6976848" cy="461665"/>
          </a:xfrm>
          <a:prstGeom prst="rect">
            <a:avLst/>
          </a:prstGeom>
          <a:noFill/>
        </p:spPr>
        <p:txBody>
          <a:bodyPr wrap="square">
            <a:spAutoFit/>
          </a:bodyPr>
          <a:lstStyle/>
          <a:p>
            <a:r>
              <a:rPr lang="en-US" sz="2400" b="1" dirty="0">
                <a:hlinkClick r:id="rId3"/>
              </a:rPr>
              <a:t>https://www.youtube.com/watch?v=FNHZMeYQQYc</a:t>
            </a:r>
            <a:r>
              <a:rPr lang="en-US" sz="2400" b="1" dirty="0"/>
              <a:t> </a:t>
            </a:r>
          </a:p>
        </p:txBody>
      </p:sp>
    </p:spTree>
    <p:extLst>
      <p:ext uri="{BB962C8B-B14F-4D97-AF65-F5344CB8AC3E}">
        <p14:creationId xmlns:p14="http://schemas.microsoft.com/office/powerpoint/2010/main" val="34380755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907</TotalTime>
  <Words>764</Words>
  <Application>Microsoft Office PowerPoint</Application>
  <PresentationFormat>Widescreen</PresentationFormat>
  <Paragraphs>41</Paragraphs>
  <Slides>16</Slides>
  <Notes>0</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Office Theme</vt:lpstr>
      <vt:lpstr>Thought &amp; Thinking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Science &amp; Religion</dc:title>
  <dc:creator>Bill Huitt</dc:creator>
  <cp:lastModifiedBy>Bill Huitt</cp:lastModifiedBy>
  <cp:revision>50</cp:revision>
  <dcterms:created xsi:type="dcterms:W3CDTF">2022-03-07T03:26:47Z</dcterms:created>
  <dcterms:modified xsi:type="dcterms:W3CDTF">2026-05-27T23:59:24Z</dcterms:modified>
</cp:coreProperties>
</file>